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79" r:id="rId6"/>
    <p:sldId id="258" r:id="rId7"/>
    <p:sldId id="277" r:id="rId8"/>
    <p:sldId id="281" r:id="rId9"/>
    <p:sldId id="278" r:id="rId10"/>
    <p:sldId id="280" r:id="rId11"/>
    <p:sldId id="282" r:id="rId12"/>
    <p:sldId id="284" r:id="rId13"/>
    <p:sldId id="283" r:id="rId14"/>
    <p:sldId id="285" r:id="rId15"/>
    <p:sldId id="286" r:id="rId16"/>
    <p:sldId id="288" r:id="rId17"/>
    <p:sldId id="290" r:id="rId18"/>
    <p:sldId id="287" r:id="rId19"/>
    <p:sldId id="289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ECB5A-DA85-4C16-B605-E0CCD03686ED}" v="40" dt="2023-01-10T01:26:12.909"/>
  </p1510:revLst>
</p1510:revInfo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Seiler" userId="903052e06d8c3172" providerId="LiveId" clId="{F37ECB5A-DA85-4C16-B605-E0CCD03686ED}"/>
    <pc:docChg chg="undo custSel addSld delSld modSld sldOrd">
      <pc:chgData name="Richard Seiler" userId="903052e06d8c3172" providerId="LiveId" clId="{F37ECB5A-DA85-4C16-B605-E0CCD03686ED}" dt="2023-01-15T02:26:54.193" v="3777" actId="20577"/>
      <pc:docMkLst>
        <pc:docMk/>
      </pc:docMkLst>
      <pc:sldChg chg="modSp mod">
        <pc:chgData name="Richard Seiler" userId="903052e06d8c3172" providerId="LiveId" clId="{F37ECB5A-DA85-4C16-B605-E0CCD03686ED}" dt="2023-01-08T01:32:02.409" v="34" actId="1076"/>
        <pc:sldMkLst>
          <pc:docMk/>
          <pc:sldMk cId="850593172" sldId="257"/>
        </pc:sldMkLst>
        <pc:spChg chg="mod">
          <ac:chgData name="Richard Seiler" userId="903052e06d8c3172" providerId="LiveId" clId="{F37ECB5A-DA85-4C16-B605-E0CCD03686ED}" dt="2023-01-08T01:32:02.409" v="34" actId="1076"/>
          <ac:spMkLst>
            <pc:docMk/>
            <pc:sldMk cId="850593172" sldId="257"/>
            <ac:spMk id="4" creationId="{64857D70-F12B-4E1B-99F8-92DAD4349846}"/>
          </ac:spMkLst>
        </pc:spChg>
      </pc:sldChg>
      <pc:sldChg chg="modSp mod">
        <pc:chgData name="Richard Seiler" userId="903052e06d8c3172" providerId="LiveId" clId="{F37ECB5A-DA85-4C16-B605-E0CCD03686ED}" dt="2023-01-08T01:36:03.420" v="223" actId="1076"/>
        <pc:sldMkLst>
          <pc:docMk/>
          <pc:sldMk cId="3043203464" sldId="258"/>
        </pc:sldMkLst>
        <pc:spChg chg="mod">
          <ac:chgData name="Richard Seiler" userId="903052e06d8c3172" providerId="LiveId" clId="{F37ECB5A-DA85-4C16-B605-E0CCD03686ED}" dt="2023-01-08T01:29:55.212" v="32" actId="20577"/>
          <ac:spMkLst>
            <pc:docMk/>
            <pc:sldMk cId="3043203464" sldId="258"/>
            <ac:spMk id="3" creationId="{E9BE4A06-2673-41EF-AF84-96B0EDEC0F01}"/>
          </ac:spMkLst>
        </pc:spChg>
        <pc:spChg chg="mod">
          <ac:chgData name="Richard Seiler" userId="903052e06d8c3172" providerId="LiveId" clId="{F37ECB5A-DA85-4C16-B605-E0CCD03686ED}" dt="2023-01-08T01:34:55.771" v="220" actId="20577"/>
          <ac:spMkLst>
            <pc:docMk/>
            <pc:sldMk cId="3043203464" sldId="258"/>
            <ac:spMk id="4" creationId="{9AF7E39F-041F-4A45-A1CF-F8C269887D5A}"/>
          </ac:spMkLst>
        </pc:spChg>
        <pc:picChg chg="mod">
          <ac:chgData name="Richard Seiler" userId="903052e06d8c3172" providerId="LiveId" clId="{F37ECB5A-DA85-4C16-B605-E0CCD03686ED}" dt="2023-01-08T01:36:03.420" v="223" actId="1076"/>
          <ac:picMkLst>
            <pc:docMk/>
            <pc:sldMk cId="3043203464" sldId="258"/>
            <ac:picMk id="28" creationId="{86D7D4AC-BE7B-45B9-AF4A-E2AF1B6C796D}"/>
          </ac:picMkLst>
        </pc:picChg>
      </pc:sldChg>
      <pc:sldChg chg="del">
        <pc:chgData name="Richard Seiler" userId="903052e06d8c3172" providerId="LiveId" clId="{F37ECB5A-DA85-4C16-B605-E0CCD03686ED}" dt="2023-01-10T00:53:44.022" v="2382" actId="47"/>
        <pc:sldMkLst>
          <pc:docMk/>
          <pc:sldMk cId="3697691616" sldId="260"/>
        </pc:sldMkLst>
      </pc:sldChg>
      <pc:sldChg chg="del mod">
        <pc:chgData name="Richard Seiler" userId="903052e06d8c3172" providerId="LiveId" clId="{F37ECB5A-DA85-4C16-B605-E0CCD03686ED}" dt="2023-01-10T00:53:44.936" v="2383" actId="47"/>
        <pc:sldMkLst>
          <pc:docMk/>
          <pc:sldMk cId="3340796283" sldId="261"/>
        </pc:sldMkLst>
      </pc:sldChg>
      <pc:sldChg chg="del">
        <pc:chgData name="Richard Seiler" userId="903052e06d8c3172" providerId="LiveId" clId="{F37ECB5A-DA85-4C16-B605-E0CCD03686ED}" dt="2023-01-10T00:53:45.468" v="2384" actId="47"/>
        <pc:sldMkLst>
          <pc:docMk/>
          <pc:sldMk cId="1755836296" sldId="262"/>
        </pc:sldMkLst>
      </pc:sldChg>
      <pc:sldChg chg="del">
        <pc:chgData name="Richard Seiler" userId="903052e06d8c3172" providerId="LiveId" clId="{F37ECB5A-DA85-4C16-B605-E0CCD03686ED}" dt="2023-01-10T00:53:46.241" v="2385" actId="47"/>
        <pc:sldMkLst>
          <pc:docMk/>
          <pc:sldMk cId="1299719508" sldId="263"/>
        </pc:sldMkLst>
      </pc:sldChg>
      <pc:sldChg chg="del">
        <pc:chgData name="Richard Seiler" userId="903052e06d8c3172" providerId="LiveId" clId="{F37ECB5A-DA85-4C16-B605-E0CCD03686ED}" dt="2023-01-10T00:53:47.051" v="2386" actId="47"/>
        <pc:sldMkLst>
          <pc:docMk/>
          <pc:sldMk cId="2086701177" sldId="264"/>
        </pc:sldMkLst>
      </pc:sldChg>
      <pc:sldChg chg="del">
        <pc:chgData name="Richard Seiler" userId="903052e06d8c3172" providerId="LiveId" clId="{F37ECB5A-DA85-4C16-B605-E0CCD03686ED}" dt="2023-01-10T00:53:47.854" v="2387" actId="47"/>
        <pc:sldMkLst>
          <pc:docMk/>
          <pc:sldMk cId="3297823726" sldId="265"/>
        </pc:sldMkLst>
      </pc:sldChg>
      <pc:sldChg chg="del">
        <pc:chgData name="Richard Seiler" userId="903052e06d8c3172" providerId="LiveId" clId="{F37ECB5A-DA85-4C16-B605-E0CCD03686ED}" dt="2023-01-10T00:53:49.390" v="2389" actId="47"/>
        <pc:sldMkLst>
          <pc:docMk/>
          <pc:sldMk cId="2903599816" sldId="266"/>
        </pc:sldMkLst>
      </pc:sldChg>
      <pc:sldChg chg="del">
        <pc:chgData name="Richard Seiler" userId="903052e06d8c3172" providerId="LiveId" clId="{F37ECB5A-DA85-4C16-B605-E0CCD03686ED}" dt="2023-01-10T00:53:48.769" v="2388" actId="47"/>
        <pc:sldMkLst>
          <pc:docMk/>
          <pc:sldMk cId="786406106" sldId="267"/>
        </pc:sldMkLst>
      </pc:sldChg>
      <pc:sldChg chg="del">
        <pc:chgData name="Richard Seiler" userId="903052e06d8c3172" providerId="LiveId" clId="{F37ECB5A-DA85-4C16-B605-E0CCD03686ED}" dt="2023-01-10T00:53:50.351" v="2390" actId="47"/>
        <pc:sldMkLst>
          <pc:docMk/>
          <pc:sldMk cId="1110891383" sldId="271"/>
        </pc:sldMkLst>
      </pc:sldChg>
      <pc:sldChg chg="del">
        <pc:chgData name="Richard Seiler" userId="903052e06d8c3172" providerId="LiveId" clId="{F37ECB5A-DA85-4C16-B605-E0CCD03686ED}" dt="2023-01-10T00:53:51.126" v="2391" actId="47"/>
        <pc:sldMkLst>
          <pc:docMk/>
          <pc:sldMk cId="618570312" sldId="272"/>
        </pc:sldMkLst>
      </pc:sldChg>
      <pc:sldChg chg="del">
        <pc:chgData name="Richard Seiler" userId="903052e06d8c3172" providerId="LiveId" clId="{F37ECB5A-DA85-4C16-B605-E0CCD03686ED}" dt="2023-01-10T00:53:51.735" v="2392" actId="47"/>
        <pc:sldMkLst>
          <pc:docMk/>
          <pc:sldMk cId="71375660" sldId="273"/>
        </pc:sldMkLst>
      </pc:sldChg>
      <pc:sldChg chg="delSp modSp mod setBg">
        <pc:chgData name="Richard Seiler" userId="903052e06d8c3172" providerId="LiveId" clId="{F37ECB5A-DA85-4C16-B605-E0CCD03686ED}" dt="2023-01-08T03:48:17.381" v="1496" actId="14100"/>
        <pc:sldMkLst>
          <pc:docMk/>
          <pc:sldMk cId="3476954114" sldId="274"/>
        </pc:sldMkLst>
        <pc:spChg chg="mod">
          <ac:chgData name="Richard Seiler" userId="903052e06d8c3172" providerId="LiveId" clId="{F37ECB5A-DA85-4C16-B605-E0CCD03686ED}" dt="2023-01-08T03:48:17.381" v="1496" actId="14100"/>
          <ac:spMkLst>
            <pc:docMk/>
            <pc:sldMk cId="3476954114" sldId="274"/>
            <ac:spMk id="3" creationId="{C17F5BF1-88DB-42F2-98A6-4C7FBFC311C4}"/>
          </ac:spMkLst>
        </pc:spChg>
        <pc:spChg chg="mod">
          <ac:chgData name="Richard Seiler" userId="903052e06d8c3172" providerId="LiveId" clId="{F37ECB5A-DA85-4C16-B605-E0CCD03686ED}" dt="2023-01-08T03:43:37.090" v="1462" actId="1076"/>
          <ac:spMkLst>
            <pc:docMk/>
            <pc:sldMk cId="3476954114" sldId="274"/>
            <ac:spMk id="4" creationId="{7E7E363B-55F5-4528-8A9D-A5D90055CD92}"/>
          </ac:spMkLst>
        </pc:spChg>
        <pc:spChg chg="mod">
          <ac:chgData name="Richard Seiler" userId="903052e06d8c3172" providerId="LiveId" clId="{F37ECB5A-DA85-4C16-B605-E0CCD03686ED}" dt="2023-01-08T03:45:06.142" v="1473" actId="1076"/>
          <ac:spMkLst>
            <pc:docMk/>
            <pc:sldMk cId="3476954114" sldId="274"/>
            <ac:spMk id="5" creationId="{045FEE4F-333C-40EF-B46D-8D25C79C05D2}"/>
          </ac:spMkLst>
        </pc:spChg>
        <pc:spChg chg="mod">
          <ac:chgData name="Richard Seiler" userId="903052e06d8c3172" providerId="LiveId" clId="{F37ECB5A-DA85-4C16-B605-E0CCD03686ED}" dt="2023-01-08T03:45:02.018" v="1472" actId="1076"/>
          <ac:spMkLst>
            <pc:docMk/>
            <pc:sldMk cId="3476954114" sldId="274"/>
            <ac:spMk id="6" creationId="{05F44DEB-FABF-4ADE-B7EB-29DFAFA3DFF6}"/>
          </ac:spMkLst>
        </pc:spChg>
        <pc:spChg chg="mod">
          <ac:chgData name="Richard Seiler" userId="903052e06d8c3172" providerId="LiveId" clId="{F37ECB5A-DA85-4C16-B605-E0CCD03686ED}" dt="2023-01-08T03:44:20.008" v="1468" actId="1076"/>
          <ac:spMkLst>
            <pc:docMk/>
            <pc:sldMk cId="3476954114" sldId="274"/>
            <ac:spMk id="7" creationId="{CF795760-75DB-4415-BB10-2C6299BBF11C}"/>
          </ac:spMkLst>
        </pc:spChg>
        <pc:spChg chg="del mod">
          <ac:chgData name="Richard Seiler" userId="903052e06d8c3172" providerId="LiveId" clId="{F37ECB5A-DA85-4C16-B605-E0CCD03686ED}" dt="2023-01-08T03:40:58.731" v="1438" actId="478"/>
          <ac:spMkLst>
            <pc:docMk/>
            <pc:sldMk cId="3476954114" sldId="274"/>
            <ac:spMk id="18" creationId="{AAF39051-1049-4508-8373-6A289966AA59}"/>
          </ac:spMkLst>
        </pc:spChg>
        <pc:spChg chg="mod">
          <ac:chgData name="Richard Seiler" userId="903052e06d8c3172" providerId="LiveId" clId="{F37ECB5A-DA85-4C16-B605-E0CCD03686ED}" dt="2023-01-08T03:43:31.597" v="1461" actId="1076"/>
          <ac:spMkLst>
            <pc:docMk/>
            <pc:sldMk cId="3476954114" sldId="274"/>
            <ac:spMk id="19" creationId="{2D7851E8-1907-4C8A-A16F-E461B5BFA940}"/>
          </ac:spMkLst>
        </pc:spChg>
        <pc:grpChg chg="mod">
          <ac:chgData name="Richard Seiler" userId="903052e06d8c3172" providerId="LiveId" clId="{F37ECB5A-DA85-4C16-B605-E0CCD03686ED}" dt="2023-01-08T03:44:52.880" v="1471" actId="1076"/>
          <ac:grpSpMkLst>
            <pc:docMk/>
            <pc:sldMk cId="3476954114" sldId="274"/>
            <ac:grpSpMk id="46" creationId="{4BB2D73A-DB1F-47D9-9BDA-D6F01A0EDC06}"/>
          </ac:grpSpMkLst>
        </pc:grpChg>
        <pc:grpChg chg="mod">
          <ac:chgData name="Richard Seiler" userId="903052e06d8c3172" providerId="LiveId" clId="{F37ECB5A-DA85-4C16-B605-E0CCD03686ED}" dt="2023-01-08T03:44:30.653" v="1470" actId="1076"/>
          <ac:grpSpMkLst>
            <pc:docMk/>
            <pc:sldMk cId="3476954114" sldId="274"/>
            <ac:grpSpMk id="50" creationId="{F7F47E31-EB9A-4529-BE0F-A1213B79FE07}"/>
          </ac:grpSpMkLst>
        </pc:grpChg>
        <pc:grpChg chg="mod">
          <ac:chgData name="Richard Seiler" userId="903052e06d8c3172" providerId="LiveId" clId="{F37ECB5A-DA85-4C16-B605-E0CCD03686ED}" dt="2023-01-08T03:43:46.300" v="1463" actId="1076"/>
          <ac:grpSpMkLst>
            <pc:docMk/>
            <pc:sldMk cId="3476954114" sldId="274"/>
            <ac:grpSpMk id="55" creationId="{9E1A2D9D-4A3F-4720-9A14-FFD74FC5C7A2}"/>
          </ac:grpSpMkLst>
        </pc:grpChg>
        <pc:picChg chg="mod">
          <ac:chgData name="Richard Seiler" userId="903052e06d8c3172" providerId="LiveId" clId="{F37ECB5A-DA85-4C16-B605-E0CCD03686ED}" dt="2023-01-08T03:48:11.716" v="1495" actId="14100"/>
          <ac:picMkLst>
            <pc:docMk/>
            <pc:sldMk cId="3476954114" sldId="274"/>
            <ac:picMk id="17" creationId="{F923CFB6-5709-405C-8762-B310D3F21953}"/>
          </ac:picMkLst>
        </pc:picChg>
      </pc:sldChg>
      <pc:sldChg chg="new del">
        <pc:chgData name="Richard Seiler" userId="903052e06d8c3172" providerId="LiveId" clId="{F37ECB5A-DA85-4C16-B605-E0CCD03686ED}" dt="2023-01-08T01:37:20.792" v="226" actId="47"/>
        <pc:sldMkLst>
          <pc:docMk/>
          <pc:sldMk cId="3917353189" sldId="275"/>
        </pc:sldMkLst>
      </pc:sldChg>
      <pc:sldChg chg="new del">
        <pc:chgData name="Richard Seiler" userId="903052e06d8c3172" providerId="LiveId" clId="{F37ECB5A-DA85-4C16-B605-E0CCD03686ED}" dt="2023-01-08T01:44:56.857" v="288" actId="2696"/>
        <pc:sldMkLst>
          <pc:docMk/>
          <pc:sldMk cId="3175962599" sldId="276"/>
        </pc:sldMkLst>
      </pc:sldChg>
      <pc:sldChg chg="addSp delSp modSp new mod">
        <pc:chgData name="Richard Seiler" userId="903052e06d8c3172" providerId="LiveId" clId="{F37ECB5A-DA85-4C16-B605-E0CCD03686ED}" dt="2023-01-08T03:48:48.539" v="1498" actId="403"/>
        <pc:sldMkLst>
          <pc:docMk/>
          <pc:sldMk cId="3783249524" sldId="277"/>
        </pc:sldMkLst>
        <pc:spChg chg="mod">
          <ac:chgData name="Richard Seiler" userId="903052e06d8c3172" providerId="LiveId" clId="{F37ECB5A-DA85-4C16-B605-E0CCD03686ED}" dt="2023-01-08T03:48:48.539" v="1498" actId="403"/>
          <ac:spMkLst>
            <pc:docMk/>
            <pc:sldMk cId="3783249524" sldId="277"/>
            <ac:spMk id="2" creationId="{2A65EA16-19C3-9C66-FBC5-2CB96E50CE1A}"/>
          </ac:spMkLst>
        </pc:spChg>
        <pc:spChg chg="mod">
          <ac:chgData name="Richard Seiler" userId="903052e06d8c3172" providerId="LiveId" clId="{F37ECB5A-DA85-4C16-B605-E0CCD03686ED}" dt="2023-01-08T03:19:00.516" v="569" actId="20577"/>
          <ac:spMkLst>
            <pc:docMk/>
            <pc:sldMk cId="3783249524" sldId="277"/>
            <ac:spMk id="4" creationId="{0B5E37E2-E18B-D4B6-DB14-545CCF67EE71}"/>
          </ac:spMkLst>
        </pc:spChg>
        <pc:spChg chg="mod">
          <ac:chgData name="Richard Seiler" userId="903052e06d8c3172" providerId="LiveId" clId="{F37ECB5A-DA85-4C16-B605-E0CCD03686ED}" dt="2023-01-08T01:38:16.887" v="259" actId="20577"/>
          <ac:spMkLst>
            <pc:docMk/>
            <pc:sldMk cId="3783249524" sldId="277"/>
            <ac:spMk id="5" creationId="{3C6674A2-D064-C5B6-BE64-89FE06C43FB5}"/>
          </ac:spMkLst>
        </pc:spChg>
        <pc:spChg chg="mod">
          <ac:chgData name="Richard Seiler" userId="903052e06d8c3172" providerId="LiveId" clId="{F37ECB5A-DA85-4C16-B605-E0CCD03686ED}" dt="2023-01-08T03:21:47.714" v="812" actId="20577"/>
          <ac:spMkLst>
            <pc:docMk/>
            <pc:sldMk cId="3783249524" sldId="277"/>
            <ac:spMk id="6" creationId="{4EF8D562-C343-306D-320B-B36EFF236ABD}"/>
          </ac:spMkLst>
        </pc:spChg>
        <pc:spChg chg="mod">
          <ac:chgData name="Richard Seiler" userId="903052e06d8c3172" providerId="LiveId" clId="{F37ECB5A-DA85-4C16-B605-E0CCD03686ED}" dt="2023-01-08T01:38:20.413" v="265" actId="20577"/>
          <ac:spMkLst>
            <pc:docMk/>
            <pc:sldMk cId="3783249524" sldId="277"/>
            <ac:spMk id="7" creationId="{B98577B3-0086-0C69-8B9F-214D8C9E5141}"/>
          </ac:spMkLst>
        </pc:spChg>
        <pc:spChg chg="mod">
          <ac:chgData name="Richard Seiler" userId="903052e06d8c3172" providerId="LiveId" clId="{F37ECB5A-DA85-4C16-B605-E0CCD03686ED}" dt="2023-01-08T03:26:33.382" v="1124" actId="20577"/>
          <ac:spMkLst>
            <pc:docMk/>
            <pc:sldMk cId="3783249524" sldId="277"/>
            <ac:spMk id="8" creationId="{0AF9C053-88F4-D38E-5DB7-B678CA5107BB}"/>
          </ac:spMkLst>
        </pc:spChg>
        <pc:spChg chg="mod">
          <ac:chgData name="Richard Seiler" userId="903052e06d8c3172" providerId="LiveId" clId="{F37ECB5A-DA85-4C16-B605-E0CCD03686ED}" dt="2023-01-08T01:38:26.710" v="270" actId="20577"/>
          <ac:spMkLst>
            <pc:docMk/>
            <pc:sldMk cId="3783249524" sldId="277"/>
            <ac:spMk id="9" creationId="{0B33FB84-1D5A-627A-1B00-AD8A05709AF5}"/>
          </ac:spMkLst>
        </pc:spChg>
        <pc:spChg chg="del">
          <ac:chgData name="Richard Seiler" userId="903052e06d8c3172" providerId="LiveId" clId="{F37ECB5A-DA85-4C16-B605-E0CCD03686ED}" dt="2023-01-08T01:40:57.559" v="271" actId="931"/>
          <ac:spMkLst>
            <pc:docMk/>
            <pc:sldMk cId="3783249524" sldId="277"/>
            <ac:spMk id="10" creationId="{9C5F14C3-BC48-E367-5BB8-965B211EB02E}"/>
          </ac:spMkLst>
        </pc:spChg>
        <pc:spChg chg="del">
          <ac:chgData name="Richard Seiler" userId="903052e06d8c3172" providerId="LiveId" clId="{F37ECB5A-DA85-4C16-B605-E0CCD03686ED}" dt="2023-01-08T01:44:27.124" v="282" actId="931"/>
          <ac:spMkLst>
            <pc:docMk/>
            <pc:sldMk cId="3783249524" sldId="277"/>
            <ac:spMk id="11" creationId="{2C8E1ECF-6546-74DB-494F-74F512647047}"/>
          </ac:spMkLst>
        </pc:spChg>
        <pc:spChg chg="del">
          <ac:chgData name="Richard Seiler" userId="903052e06d8c3172" providerId="LiveId" clId="{F37ECB5A-DA85-4C16-B605-E0CCD03686ED}" dt="2023-01-08T01:42:56.872" v="276" actId="931"/>
          <ac:spMkLst>
            <pc:docMk/>
            <pc:sldMk cId="3783249524" sldId="277"/>
            <ac:spMk id="12" creationId="{C0273CED-FAEC-F862-54C8-8595257CCDD8}"/>
          </ac:spMkLst>
        </pc:spChg>
        <pc:spChg chg="del mod">
          <ac:chgData name="Richard Seiler" userId="903052e06d8c3172" providerId="LiveId" clId="{F37ECB5A-DA85-4C16-B605-E0CCD03686ED}" dt="2023-01-08T02:41:18.870" v="294" actId="478"/>
          <ac:spMkLst>
            <pc:docMk/>
            <pc:sldMk cId="3783249524" sldId="277"/>
            <ac:spMk id="13" creationId="{A6B0C7CE-B471-F544-2270-E2ECCD8FB291}"/>
          </ac:spMkLst>
        </pc:spChg>
        <pc:spChg chg="add del mod">
          <ac:chgData name="Richard Seiler" userId="903052e06d8c3172" providerId="LiveId" clId="{F37ECB5A-DA85-4C16-B605-E0CCD03686ED}" dt="2023-01-08T02:41:21.314" v="295" actId="478"/>
          <ac:spMkLst>
            <pc:docMk/>
            <pc:sldMk cId="3783249524" sldId="277"/>
            <ac:spMk id="21" creationId="{90851881-D1FC-7215-6662-8056944FC462}"/>
          </ac:spMkLst>
        </pc:spChg>
        <pc:picChg chg="add mod">
          <ac:chgData name="Richard Seiler" userId="903052e06d8c3172" providerId="LiveId" clId="{F37ECB5A-DA85-4C16-B605-E0CCD03686ED}" dt="2023-01-08T02:41:26.612" v="296" actId="14100"/>
          <ac:picMkLst>
            <pc:docMk/>
            <pc:sldMk cId="3783249524" sldId="277"/>
            <ac:picMk id="15" creationId="{13626C5C-FC2D-26A2-F32F-BCEB26914DE8}"/>
          </ac:picMkLst>
        </pc:picChg>
        <pc:picChg chg="add mod">
          <ac:chgData name="Richard Seiler" userId="903052e06d8c3172" providerId="LiveId" clId="{F37ECB5A-DA85-4C16-B605-E0CCD03686ED}" dt="2023-01-08T02:41:37.016" v="298" actId="14100"/>
          <ac:picMkLst>
            <pc:docMk/>
            <pc:sldMk cId="3783249524" sldId="277"/>
            <ac:picMk id="17" creationId="{F85161D0-6450-47BE-3232-98B576414AA5}"/>
          </ac:picMkLst>
        </pc:picChg>
        <pc:picChg chg="add mod">
          <ac:chgData name="Richard Seiler" userId="903052e06d8c3172" providerId="LiveId" clId="{F37ECB5A-DA85-4C16-B605-E0CCD03686ED}" dt="2023-01-08T02:41:31.109" v="297" actId="14100"/>
          <ac:picMkLst>
            <pc:docMk/>
            <pc:sldMk cId="3783249524" sldId="277"/>
            <ac:picMk id="19" creationId="{657C65C9-85B9-F366-A969-E43188C081C8}"/>
          </ac:picMkLst>
        </pc:picChg>
      </pc:sldChg>
      <pc:sldChg chg="modSp add mod ord">
        <pc:chgData name="Richard Seiler" userId="903052e06d8c3172" providerId="LiveId" clId="{F37ECB5A-DA85-4C16-B605-E0CCD03686ED}" dt="2023-01-08T14:38:54.116" v="1530" actId="20577"/>
        <pc:sldMkLst>
          <pc:docMk/>
          <pc:sldMk cId="1425462866" sldId="278"/>
        </pc:sldMkLst>
        <pc:spChg chg="mod">
          <ac:chgData name="Richard Seiler" userId="903052e06d8c3172" providerId="LiveId" clId="{F37ECB5A-DA85-4C16-B605-E0CCD03686ED}" dt="2023-01-08T03:27:20.330" v="1162" actId="20577"/>
          <ac:spMkLst>
            <pc:docMk/>
            <pc:sldMk cId="1425462866" sldId="278"/>
            <ac:spMk id="3" creationId="{E9BE4A06-2673-41EF-AF84-96B0EDEC0F01}"/>
          </ac:spMkLst>
        </pc:spChg>
        <pc:spChg chg="mod">
          <ac:chgData name="Richard Seiler" userId="903052e06d8c3172" providerId="LiveId" clId="{F37ECB5A-DA85-4C16-B605-E0CCD03686ED}" dt="2023-01-08T14:38:54.116" v="1530" actId="20577"/>
          <ac:spMkLst>
            <pc:docMk/>
            <pc:sldMk cId="1425462866" sldId="278"/>
            <ac:spMk id="4" creationId="{9AF7E39F-041F-4A45-A1CF-F8C269887D5A}"/>
          </ac:spMkLst>
        </pc:spChg>
        <pc:picChg chg="mod">
          <ac:chgData name="Richard Seiler" userId="903052e06d8c3172" providerId="LiveId" clId="{F37ECB5A-DA85-4C16-B605-E0CCD03686ED}" dt="2023-01-08T03:30:14.399" v="1330" actId="14826"/>
          <ac:picMkLst>
            <pc:docMk/>
            <pc:sldMk cId="1425462866" sldId="278"/>
            <ac:picMk id="28" creationId="{86D7D4AC-BE7B-45B9-AF4A-E2AF1B6C796D}"/>
          </ac:picMkLst>
        </pc:picChg>
      </pc:sldChg>
      <pc:sldChg chg="new del">
        <pc:chgData name="Richard Seiler" userId="903052e06d8c3172" providerId="LiveId" clId="{F37ECB5A-DA85-4C16-B605-E0CCD03686ED}" dt="2023-01-08T03:31:19.798" v="1334" actId="680"/>
        <pc:sldMkLst>
          <pc:docMk/>
          <pc:sldMk cId="1110091975" sldId="279"/>
        </pc:sldMkLst>
      </pc:sldChg>
      <pc:sldChg chg="addSp delSp modSp new mod ord modClrScheme chgLayout">
        <pc:chgData name="Richard Seiler" userId="903052e06d8c3172" providerId="LiveId" clId="{F37ECB5A-DA85-4C16-B605-E0CCD03686ED}" dt="2023-01-08T03:38:49.997" v="1425" actId="14100"/>
        <pc:sldMkLst>
          <pc:docMk/>
          <pc:sldMk cId="2212272542" sldId="279"/>
        </pc:sldMkLst>
        <pc:spChg chg="add del">
          <ac:chgData name="Richard Seiler" userId="903052e06d8c3172" providerId="LiveId" clId="{F37ECB5A-DA85-4C16-B605-E0CCD03686ED}" dt="2023-01-08T03:35:31.193" v="1392" actId="26606"/>
          <ac:spMkLst>
            <pc:docMk/>
            <pc:sldMk cId="2212272542" sldId="279"/>
            <ac:spMk id="2" creationId="{1C068444-A0E0-7385-2FEF-76A8AB5C5C06}"/>
          </ac:spMkLst>
        </pc:spChg>
        <pc:spChg chg="mod ord">
          <ac:chgData name="Richard Seiler" userId="903052e06d8c3172" providerId="LiveId" clId="{F37ECB5A-DA85-4C16-B605-E0CCD03686ED}" dt="2023-01-08T03:38:49.997" v="1425" actId="14100"/>
          <ac:spMkLst>
            <pc:docMk/>
            <pc:sldMk cId="2212272542" sldId="279"/>
            <ac:spMk id="3" creationId="{C88DA482-17FE-DE99-034C-2308EC894EBF}"/>
          </ac:spMkLst>
        </pc:spChg>
        <pc:spChg chg="del">
          <ac:chgData name="Richard Seiler" userId="903052e06d8c3172" providerId="LiveId" clId="{F37ECB5A-DA85-4C16-B605-E0CCD03686ED}" dt="2023-01-08T03:32:56.093" v="1336" actId="931"/>
          <ac:spMkLst>
            <pc:docMk/>
            <pc:sldMk cId="2212272542" sldId="279"/>
            <ac:spMk id="4" creationId="{3E9C0039-DE98-E89F-E133-7FE06654460F}"/>
          </ac:spMkLst>
        </pc:spChg>
        <pc:spChg chg="mod modVis">
          <ac:chgData name="Richard Seiler" userId="903052e06d8c3172" providerId="LiveId" clId="{F37ECB5A-DA85-4C16-B605-E0CCD03686ED}" dt="2023-01-08T03:35:31.193" v="1392" actId="26606"/>
          <ac:spMkLst>
            <pc:docMk/>
            <pc:sldMk cId="2212272542" sldId="279"/>
            <ac:spMk id="5" creationId="{D150DCD1-4000-1EAB-6806-237DB2F2CE3F}"/>
          </ac:spMkLst>
        </pc:spChg>
        <pc:spChg chg="add del mod">
          <ac:chgData name="Richard Seiler" userId="903052e06d8c3172" providerId="LiveId" clId="{F37ECB5A-DA85-4C16-B605-E0CCD03686ED}" dt="2023-01-08T03:36:21.649" v="1400" actId="478"/>
          <ac:spMkLst>
            <pc:docMk/>
            <pc:sldMk cId="2212272542" sldId="279"/>
            <ac:spMk id="9" creationId="{7D547FAB-CA20-18A9-532E-7EBFDF3BE13C}"/>
          </ac:spMkLst>
        </pc:spChg>
        <pc:spChg chg="add del mod">
          <ac:chgData name="Richard Seiler" userId="903052e06d8c3172" providerId="LiveId" clId="{F37ECB5A-DA85-4C16-B605-E0CCD03686ED}" dt="2023-01-08T03:36:26.329" v="1402" actId="478"/>
          <ac:spMkLst>
            <pc:docMk/>
            <pc:sldMk cId="2212272542" sldId="279"/>
            <ac:spMk id="11" creationId="{B16DAB25-4653-F0AF-4D3D-25BB24429674}"/>
          </ac:spMkLst>
        </pc:spChg>
        <pc:spChg chg="add del mod">
          <ac:chgData name="Richard Seiler" userId="903052e06d8c3172" providerId="LiveId" clId="{F37ECB5A-DA85-4C16-B605-E0CCD03686ED}" dt="2023-01-08T03:35:08.123" v="1381" actId="26606"/>
          <ac:spMkLst>
            <pc:docMk/>
            <pc:sldMk cId="2212272542" sldId="279"/>
            <ac:spMk id="12" creationId="{E70D2E3C-DF5E-1A63-0BC0-25E7BEAB7077}"/>
          </ac:spMkLst>
        </pc:spChg>
        <pc:spChg chg="add del mod">
          <ac:chgData name="Richard Seiler" userId="903052e06d8c3172" providerId="LiveId" clId="{F37ECB5A-DA85-4C16-B605-E0CCD03686ED}" dt="2023-01-08T03:35:08.123" v="1381" actId="26606"/>
          <ac:spMkLst>
            <pc:docMk/>
            <pc:sldMk cId="2212272542" sldId="279"/>
            <ac:spMk id="14" creationId="{F527D0A4-D16D-4480-DC8F-FC607F3C29BB}"/>
          </ac:spMkLst>
        </pc:spChg>
        <pc:spChg chg="add del mod">
          <ac:chgData name="Richard Seiler" userId="903052e06d8c3172" providerId="LiveId" clId="{F37ECB5A-DA85-4C16-B605-E0CCD03686ED}" dt="2023-01-08T03:35:08.123" v="1381" actId="26606"/>
          <ac:spMkLst>
            <pc:docMk/>
            <pc:sldMk cId="2212272542" sldId="279"/>
            <ac:spMk id="16" creationId="{5B0C7925-3F4E-49A8-8B73-3C4F6657A52C}"/>
          </ac:spMkLst>
        </pc:spChg>
        <pc:spChg chg="add del mod">
          <ac:chgData name="Richard Seiler" userId="903052e06d8c3172" providerId="LiveId" clId="{F37ECB5A-DA85-4C16-B605-E0CCD03686ED}" dt="2023-01-08T03:35:08.123" v="1381" actId="26606"/>
          <ac:spMkLst>
            <pc:docMk/>
            <pc:sldMk cId="2212272542" sldId="279"/>
            <ac:spMk id="18" creationId="{C00B5260-0308-114D-495B-71D3C5A29688}"/>
          </ac:spMkLst>
        </pc:spChg>
        <pc:spChg chg="add del mod">
          <ac:chgData name="Richard Seiler" userId="903052e06d8c3172" providerId="LiveId" clId="{F37ECB5A-DA85-4C16-B605-E0CCD03686ED}" dt="2023-01-08T03:35:17.037" v="1383" actId="26606"/>
          <ac:spMkLst>
            <pc:docMk/>
            <pc:sldMk cId="2212272542" sldId="279"/>
            <ac:spMk id="20" creationId="{15D6D283-58E0-3191-55A0-E20960453B11}"/>
          </ac:spMkLst>
        </pc:spChg>
        <pc:spChg chg="add del">
          <ac:chgData name="Richard Seiler" userId="903052e06d8c3172" providerId="LiveId" clId="{F37ECB5A-DA85-4C16-B605-E0CCD03686ED}" dt="2023-01-08T03:35:19.206" v="1385" actId="26606"/>
          <ac:spMkLst>
            <pc:docMk/>
            <pc:sldMk cId="2212272542" sldId="279"/>
            <ac:spMk id="22" creationId="{C8040235-F9ED-FB53-D78F-5643C0485053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4" creationId="{DE252C90-28E6-9237-37E3-6D4356812CCB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5" creationId="{69F74398-8367-BC65-06F9-FEE326E5598B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6" creationId="{64EBD0F7-CE56-4E5D-2AF6-1478DCA6AF92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7" creationId="{CDF8A9D6-499A-42E3-029D-8E82D188BDED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8" creationId="{052363AF-C4C8-E2D2-EE22-F8F979858A83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29" creationId="{27435BF0-2405-E60A-4A2A-7DA4F55EDE65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0" creationId="{338B21CD-F6CD-8B58-0F42-CBE0BC0FA9C2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1" creationId="{CCB79A26-B5B9-4449-308C-DC9D5AD6AFD9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2" creationId="{CDE92873-DC5B-156F-7647-13FA60388060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3" creationId="{E62AAD61-4A08-A163-4759-28CA2FC2F337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4" creationId="{6A93DB44-7ECF-C3D0-016B-EC2EEF47C45E}"/>
          </ac:spMkLst>
        </pc:spChg>
        <pc:spChg chg="add del mod">
          <ac:chgData name="Richard Seiler" userId="903052e06d8c3172" providerId="LiveId" clId="{F37ECB5A-DA85-4C16-B605-E0CCD03686ED}" dt="2023-01-08T03:35:23.806" v="1387" actId="26606"/>
          <ac:spMkLst>
            <pc:docMk/>
            <pc:sldMk cId="2212272542" sldId="279"/>
            <ac:spMk id="35" creationId="{DE199469-C758-2A5A-9AA5-12C768477B1E}"/>
          </ac:spMkLst>
        </pc:spChg>
        <pc:spChg chg="add del mod">
          <ac:chgData name="Richard Seiler" userId="903052e06d8c3172" providerId="LiveId" clId="{F37ECB5A-DA85-4C16-B605-E0CCD03686ED}" dt="2023-01-08T03:35:26.086" v="1389" actId="26606"/>
          <ac:spMkLst>
            <pc:docMk/>
            <pc:sldMk cId="2212272542" sldId="279"/>
            <ac:spMk id="37" creationId="{A00C3AA3-0EE7-D44F-CEC6-73D577DB8184}"/>
          </ac:spMkLst>
        </pc:spChg>
        <pc:spChg chg="add del mod">
          <ac:chgData name="Richard Seiler" userId="903052e06d8c3172" providerId="LiveId" clId="{F37ECB5A-DA85-4C16-B605-E0CCD03686ED}" dt="2023-01-08T03:35:31.162" v="1391" actId="26606"/>
          <ac:spMkLst>
            <pc:docMk/>
            <pc:sldMk cId="2212272542" sldId="279"/>
            <ac:spMk id="39" creationId="{32295CD6-4588-0D00-471B-1C9ACB1F7986}"/>
          </ac:spMkLst>
        </pc:spChg>
        <pc:spChg chg="add del mod">
          <ac:chgData name="Richard Seiler" userId="903052e06d8c3172" providerId="LiveId" clId="{F37ECB5A-DA85-4C16-B605-E0CCD03686ED}" dt="2023-01-08T03:36:16.523" v="1397" actId="478"/>
          <ac:spMkLst>
            <pc:docMk/>
            <pc:sldMk cId="2212272542" sldId="279"/>
            <ac:spMk id="41" creationId="{E70D2E3C-DF5E-1A63-0BC0-25E7BEAB7077}"/>
          </ac:spMkLst>
        </pc:spChg>
        <pc:spChg chg="add del mod">
          <ac:chgData name="Richard Seiler" userId="903052e06d8c3172" providerId="LiveId" clId="{F37ECB5A-DA85-4C16-B605-E0CCD03686ED}" dt="2023-01-08T03:36:32.540" v="1404" actId="478"/>
          <ac:spMkLst>
            <pc:docMk/>
            <pc:sldMk cId="2212272542" sldId="279"/>
            <ac:spMk id="42" creationId="{F527D0A4-D16D-4480-DC8F-FC607F3C29BB}"/>
          </ac:spMkLst>
        </pc:spChg>
        <pc:spChg chg="add del mod">
          <ac:chgData name="Richard Seiler" userId="903052e06d8c3172" providerId="LiveId" clId="{F37ECB5A-DA85-4C16-B605-E0CCD03686ED}" dt="2023-01-08T03:36:29.900" v="1403" actId="478"/>
          <ac:spMkLst>
            <pc:docMk/>
            <pc:sldMk cId="2212272542" sldId="279"/>
            <ac:spMk id="43" creationId="{5B0C7925-3F4E-49A8-8B73-3C4F6657A52C}"/>
          </ac:spMkLst>
        </pc:spChg>
        <pc:spChg chg="add del mod">
          <ac:chgData name="Richard Seiler" userId="903052e06d8c3172" providerId="LiveId" clId="{F37ECB5A-DA85-4C16-B605-E0CCD03686ED}" dt="2023-01-08T03:36:18.235" v="1398" actId="478"/>
          <ac:spMkLst>
            <pc:docMk/>
            <pc:sldMk cId="2212272542" sldId="279"/>
            <ac:spMk id="44" creationId="{C00B5260-0308-114D-495B-71D3C5A29688}"/>
          </ac:spMkLst>
        </pc:spChg>
        <pc:picChg chg="add del mod ord">
          <ac:chgData name="Richard Seiler" userId="903052e06d8c3172" providerId="LiveId" clId="{F37ECB5A-DA85-4C16-B605-E0CCD03686ED}" dt="2023-01-08T03:38:00.350" v="1412" actId="14100"/>
          <ac:picMkLst>
            <pc:docMk/>
            <pc:sldMk cId="2212272542" sldId="279"/>
            <ac:picMk id="7" creationId="{AE571223-727B-96E5-7745-6D9C37F468B7}"/>
          </ac:picMkLst>
        </pc:picChg>
      </pc:sldChg>
      <pc:sldChg chg="new del">
        <pc:chgData name="Richard Seiler" userId="903052e06d8c3172" providerId="LiveId" clId="{F37ECB5A-DA85-4C16-B605-E0CCD03686ED}" dt="2023-01-08T03:31:09.686" v="1332" actId="680"/>
        <pc:sldMkLst>
          <pc:docMk/>
          <pc:sldMk cId="2967237626" sldId="279"/>
        </pc:sldMkLst>
      </pc:sldChg>
      <pc:sldChg chg="add">
        <pc:chgData name="Richard Seiler" userId="903052e06d8c3172" providerId="LiveId" clId="{F37ECB5A-DA85-4C16-B605-E0CCD03686ED}" dt="2023-01-08T03:38:33.931" v="1414" actId="2890"/>
        <pc:sldMkLst>
          <pc:docMk/>
          <pc:sldMk cId="1463124101" sldId="280"/>
        </pc:sldMkLst>
      </pc:sldChg>
      <pc:sldChg chg="addSp delSp modSp new mod setBg">
        <pc:chgData name="Richard Seiler" userId="903052e06d8c3172" providerId="LiveId" clId="{F37ECB5A-DA85-4C16-B605-E0CCD03686ED}" dt="2023-01-09T23:55:10.256" v="1675"/>
        <pc:sldMkLst>
          <pc:docMk/>
          <pc:sldMk cId="799766245" sldId="281"/>
        </pc:sldMkLst>
        <pc:spChg chg="del">
          <ac:chgData name="Richard Seiler" userId="903052e06d8c3172" providerId="LiveId" clId="{F37ECB5A-DA85-4C16-B605-E0CCD03686ED}" dt="2023-01-09T23:24:50.242" v="1532" actId="931"/>
          <ac:spMkLst>
            <pc:docMk/>
            <pc:sldMk cId="799766245" sldId="281"/>
            <ac:spMk id="2" creationId="{D44069F1-917E-3B30-0010-A00D2B144E75}"/>
          </ac:spMkLst>
        </pc:spChg>
        <pc:spChg chg="mod">
          <ac:chgData name="Richard Seiler" userId="903052e06d8c3172" providerId="LiveId" clId="{F37ECB5A-DA85-4C16-B605-E0CCD03686ED}" dt="2023-01-09T23:54:33.503" v="1672" actId="1076"/>
          <ac:spMkLst>
            <pc:docMk/>
            <pc:sldMk cId="799766245" sldId="281"/>
            <ac:spMk id="3" creationId="{B5BE80B2-71DB-AA33-25AA-9EDA9986F50C}"/>
          </ac:spMkLst>
        </pc:spChg>
        <pc:spChg chg="del mod">
          <ac:chgData name="Richard Seiler" userId="903052e06d8c3172" providerId="LiveId" clId="{F37ECB5A-DA85-4C16-B605-E0CCD03686ED}" dt="2023-01-09T23:28:09.492" v="1625" actId="478"/>
          <ac:spMkLst>
            <pc:docMk/>
            <pc:sldMk cId="799766245" sldId="281"/>
            <ac:spMk id="5" creationId="{DAAA9563-2841-73D0-5C94-4533DEEB05F0}"/>
          </ac:spMkLst>
        </pc:spChg>
        <pc:spChg chg="add del mod">
          <ac:chgData name="Richard Seiler" userId="903052e06d8c3172" providerId="LiveId" clId="{F37ECB5A-DA85-4C16-B605-E0CCD03686ED}" dt="2023-01-09T23:29:17.426" v="1634" actId="478"/>
          <ac:spMkLst>
            <pc:docMk/>
            <pc:sldMk cId="799766245" sldId="281"/>
            <ac:spMk id="9" creationId="{916942F1-7E20-8A8A-732B-45B258CED25F}"/>
          </ac:spMkLst>
        </pc:spChg>
        <pc:spChg chg="add mod">
          <ac:chgData name="Richard Seiler" userId="903052e06d8c3172" providerId="LiveId" clId="{F37ECB5A-DA85-4C16-B605-E0CCD03686ED}" dt="2023-01-09T23:54:25.439" v="1671" actId="14100"/>
          <ac:spMkLst>
            <pc:docMk/>
            <pc:sldMk cId="799766245" sldId="281"/>
            <ac:spMk id="10" creationId="{50500A03-A28B-514A-9AC9-D23FF7B9F1C9}"/>
          </ac:spMkLst>
        </pc:spChg>
        <pc:picChg chg="add mod">
          <ac:chgData name="Richard Seiler" userId="903052e06d8c3172" providerId="LiveId" clId="{F37ECB5A-DA85-4C16-B605-E0CCD03686ED}" dt="2023-01-09T23:54:17.691" v="1670" actId="14100"/>
          <ac:picMkLst>
            <pc:docMk/>
            <pc:sldMk cId="799766245" sldId="281"/>
            <ac:picMk id="7" creationId="{FF9C0BF5-BB93-AC45-38B5-B3DF9205AD37}"/>
          </ac:picMkLst>
        </pc:picChg>
        <pc:picChg chg="add mod">
          <ac:chgData name="Richard Seiler" userId="903052e06d8c3172" providerId="LiveId" clId="{F37ECB5A-DA85-4C16-B605-E0CCD03686ED}" dt="2023-01-09T23:54:08.079" v="1668" actId="1076"/>
          <ac:picMkLst>
            <pc:docMk/>
            <pc:sldMk cId="799766245" sldId="281"/>
            <ac:picMk id="12" creationId="{45B14A54-5730-12A5-0055-3A00CC3FD251}"/>
          </ac:picMkLst>
        </pc:picChg>
      </pc:sldChg>
      <pc:sldChg chg="modSp add mod ord">
        <pc:chgData name="Richard Seiler" userId="903052e06d8c3172" providerId="LiveId" clId="{F37ECB5A-DA85-4C16-B605-E0CCD03686ED}" dt="2023-01-15T02:21:28.593" v="3721" actId="5793"/>
        <pc:sldMkLst>
          <pc:docMk/>
          <pc:sldMk cId="143817021" sldId="282"/>
        </pc:sldMkLst>
        <pc:spChg chg="mod">
          <ac:chgData name="Richard Seiler" userId="903052e06d8c3172" providerId="LiveId" clId="{F37ECB5A-DA85-4C16-B605-E0CCD03686ED}" dt="2023-01-15T02:21:28.593" v="3721" actId="5793"/>
          <ac:spMkLst>
            <pc:docMk/>
            <pc:sldMk cId="143817021" sldId="282"/>
            <ac:spMk id="4" creationId="{9AF7E39F-041F-4A45-A1CF-F8C269887D5A}"/>
          </ac:spMkLst>
        </pc:spChg>
      </pc:sldChg>
      <pc:sldChg chg="modSp add mod ord">
        <pc:chgData name="Richard Seiler" userId="903052e06d8c3172" providerId="LiveId" clId="{F37ECB5A-DA85-4C16-B605-E0CCD03686ED}" dt="2023-01-15T02:24:57.123" v="3728" actId="20577"/>
        <pc:sldMkLst>
          <pc:docMk/>
          <pc:sldMk cId="584652533" sldId="283"/>
        </pc:sldMkLst>
        <pc:spChg chg="mod">
          <ac:chgData name="Richard Seiler" userId="903052e06d8c3172" providerId="LiveId" clId="{F37ECB5A-DA85-4C16-B605-E0CCD03686ED}" dt="2023-01-10T00:49:54.417" v="2137" actId="20577"/>
          <ac:spMkLst>
            <pc:docMk/>
            <pc:sldMk cId="584652533" sldId="283"/>
            <ac:spMk id="4" creationId="{0B5E37E2-E18B-D4B6-DB14-545CCF67EE71}"/>
          </ac:spMkLst>
        </pc:spChg>
        <pc:spChg chg="mod">
          <ac:chgData name="Richard Seiler" userId="903052e06d8c3172" providerId="LiveId" clId="{F37ECB5A-DA85-4C16-B605-E0CCD03686ED}" dt="2023-01-15T02:24:57.123" v="3728" actId="20577"/>
          <ac:spMkLst>
            <pc:docMk/>
            <pc:sldMk cId="584652533" sldId="283"/>
            <ac:spMk id="5" creationId="{3C6674A2-D064-C5B6-BE64-89FE06C43FB5}"/>
          </ac:spMkLst>
        </pc:spChg>
        <pc:spChg chg="mod">
          <ac:chgData name="Richard Seiler" userId="903052e06d8c3172" providerId="LiveId" clId="{F37ECB5A-DA85-4C16-B605-E0CCD03686ED}" dt="2023-01-10T00:48:24.315" v="2028" actId="20577"/>
          <ac:spMkLst>
            <pc:docMk/>
            <pc:sldMk cId="584652533" sldId="283"/>
            <ac:spMk id="6" creationId="{4EF8D562-C343-306D-320B-B36EFF236ABD}"/>
          </ac:spMkLst>
        </pc:spChg>
        <pc:spChg chg="mod">
          <ac:chgData name="Richard Seiler" userId="903052e06d8c3172" providerId="LiveId" clId="{F37ECB5A-DA85-4C16-B605-E0CCD03686ED}" dt="2023-01-10T00:45:30.927" v="1906" actId="20577"/>
          <ac:spMkLst>
            <pc:docMk/>
            <pc:sldMk cId="584652533" sldId="283"/>
            <ac:spMk id="7" creationId="{B98577B3-0086-0C69-8B9F-214D8C9E5141}"/>
          </ac:spMkLst>
        </pc:spChg>
        <pc:spChg chg="mod">
          <ac:chgData name="Richard Seiler" userId="903052e06d8c3172" providerId="LiveId" clId="{F37ECB5A-DA85-4C16-B605-E0CCD03686ED}" dt="2023-01-10T00:48:32.560" v="2032" actId="20577"/>
          <ac:spMkLst>
            <pc:docMk/>
            <pc:sldMk cId="584652533" sldId="283"/>
            <ac:spMk id="8" creationId="{0AF9C053-88F4-D38E-5DB7-B678CA5107BB}"/>
          </ac:spMkLst>
        </pc:spChg>
        <pc:spChg chg="mod">
          <ac:chgData name="Richard Seiler" userId="903052e06d8c3172" providerId="LiveId" clId="{F37ECB5A-DA85-4C16-B605-E0CCD03686ED}" dt="2023-01-10T00:13:07.419" v="1699" actId="20577"/>
          <ac:spMkLst>
            <pc:docMk/>
            <pc:sldMk cId="584652533" sldId="283"/>
            <ac:spMk id="9" creationId="{0B33FB84-1D5A-627A-1B00-AD8A05709AF5}"/>
          </ac:spMkLst>
        </pc:spChg>
        <pc:picChg chg="mod">
          <ac:chgData name="Richard Seiler" userId="903052e06d8c3172" providerId="LiveId" clId="{F37ECB5A-DA85-4C16-B605-E0CCD03686ED}" dt="2023-01-10T00:17:40.193" v="1705" actId="14826"/>
          <ac:picMkLst>
            <pc:docMk/>
            <pc:sldMk cId="584652533" sldId="283"/>
            <ac:picMk id="15" creationId="{13626C5C-FC2D-26A2-F32F-BCEB26914DE8}"/>
          </ac:picMkLst>
        </pc:picChg>
        <pc:picChg chg="mod">
          <ac:chgData name="Richard Seiler" userId="903052e06d8c3172" providerId="LiveId" clId="{F37ECB5A-DA85-4C16-B605-E0CCD03686ED}" dt="2023-01-10T00:14:51.350" v="1700" actId="14826"/>
          <ac:picMkLst>
            <pc:docMk/>
            <pc:sldMk cId="584652533" sldId="283"/>
            <ac:picMk id="17" creationId="{F85161D0-6450-47BE-3232-98B576414AA5}"/>
          </ac:picMkLst>
        </pc:picChg>
        <pc:picChg chg="mod">
          <ac:chgData name="Richard Seiler" userId="903052e06d8c3172" providerId="LiveId" clId="{F37ECB5A-DA85-4C16-B605-E0CCD03686ED}" dt="2023-01-10T00:46:25.229" v="1907" actId="14826"/>
          <ac:picMkLst>
            <pc:docMk/>
            <pc:sldMk cId="584652533" sldId="283"/>
            <ac:picMk id="19" creationId="{657C65C9-85B9-F366-A969-E43188C081C8}"/>
          </ac:picMkLst>
        </pc:picChg>
      </pc:sldChg>
      <pc:sldChg chg="delSp modSp add mod ord">
        <pc:chgData name="Richard Seiler" userId="903052e06d8c3172" providerId="LiveId" clId="{F37ECB5A-DA85-4C16-B605-E0CCD03686ED}" dt="2023-01-10T00:52:44.861" v="2381" actId="20577"/>
        <pc:sldMkLst>
          <pc:docMk/>
          <pc:sldMk cId="2394168790" sldId="284"/>
        </pc:sldMkLst>
        <pc:spChg chg="mod">
          <ac:chgData name="Richard Seiler" userId="903052e06d8c3172" providerId="LiveId" clId="{F37ECB5A-DA85-4C16-B605-E0CCD03686ED}" dt="2023-01-10T00:52:44.861" v="2381" actId="20577"/>
          <ac:spMkLst>
            <pc:docMk/>
            <pc:sldMk cId="2394168790" sldId="284"/>
            <ac:spMk id="3" creationId="{B5BE80B2-71DB-AA33-25AA-9EDA9986F50C}"/>
          </ac:spMkLst>
        </pc:spChg>
        <pc:spChg chg="del">
          <ac:chgData name="Richard Seiler" userId="903052e06d8c3172" providerId="LiveId" clId="{F37ECB5A-DA85-4C16-B605-E0CCD03686ED}" dt="2023-01-10T00:18:24.334" v="1711" actId="478"/>
          <ac:spMkLst>
            <pc:docMk/>
            <pc:sldMk cId="2394168790" sldId="284"/>
            <ac:spMk id="10" creationId="{50500A03-A28B-514A-9AC9-D23FF7B9F1C9}"/>
          </ac:spMkLst>
        </pc:spChg>
        <pc:picChg chg="mod">
          <ac:chgData name="Richard Seiler" userId="903052e06d8c3172" providerId="LiveId" clId="{F37ECB5A-DA85-4C16-B605-E0CCD03686ED}" dt="2023-01-10T00:22:24.408" v="1720" actId="14826"/>
          <ac:picMkLst>
            <pc:docMk/>
            <pc:sldMk cId="2394168790" sldId="284"/>
            <ac:picMk id="7" creationId="{FF9C0BF5-BB93-AC45-38B5-B3DF9205AD37}"/>
          </ac:picMkLst>
        </pc:picChg>
        <pc:picChg chg="mod">
          <ac:chgData name="Richard Seiler" userId="903052e06d8c3172" providerId="LiveId" clId="{F37ECB5A-DA85-4C16-B605-E0CCD03686ED}" dt="2023-01-10T00:21:56.684" v="1718" actId="1076"/>
          <ac:picMkLst>
            <pc:docMk/>
            <pc:sldMk cId="2394168790" sldId="284"/>
            <ac:picMk id="12" creationId="{45B14A54-5730-12A5-0055-3A00CC3FD251}"/>
          </ac:picMkLst>
        </pc:picChg>
      </pc:sldChg>
      <pc:sldChg chg="modSp add mod ord">
        <pc:chgData name="Richard Seiler" userId="903052e06d8c3172" providerId="LiveId" clId="{F37ECB5A-DA85-4C16-B605-E0CCD03686ED}" dt="2023-01-15T02:24:46.750" v="3726" actId="20577"/>
        <pc:sldMkLst>
          <pc:docMk/>
          <pc:sldMk cId="2130434451" sldId="285"/>
        </pc:sldMkLst>
        <pc:spChg chg="mod">
          <ac:chgData name="Richard Seiler" userId="903052e06d8c3172" providerId="LiveId" clId="{F37ECB5A-DA85-4C16-B605-E0CCD03686ED}" dt="2023-01-15T02:24:46.750" v="3726" actId="20577"/>
          <ac:spMkLst>
            <pc:docMk/>
            <pc:sldMk cId="2130434451" sldId="285"/>
            <ac:spMk id="4" creationId="{9AF7E39F-041F-4A45-A1CF-F8C269887D5A}"/>
          </ac:spMkLst>
        </pc:spChg>
      </pc:sldChg>
      <pc:sldChg chg="modSp add mod ord">
        <pc:chgData name="Richard Seiler" userId="903052e06d8c3172" providerId="LiveId" clId="{F37ECB5A-DA85-4C16-B605-E0CCD03686ED}" dt="2023-01-10T00:59:50.355" v="2406" actId="20577"/>
        <pc:sldMkLst>
          <pc:docMk/>
          <pc:sldMk cId="918773100" sldId="286"/>
        </pc:sldMkLst>
        <pc:spChg chg="mod">
          <ac:chgData name="Richard Seiler" userId="903052e06d8c3172" providerId="LiveId" clId="{F37ECB5A-DA85-4C16-B605-E0CCD03686ED}" dt="2023-01-10T00:59:50.355" v="2406" actId="20577"/>
          <ac:spMkLst>
            <pc:docMk/>
            <pc:sldMk cId="918773100" sldId="286"/>
            <ac:spMk id="3" creationId="{C88DA482-17FE-DE99-034C-2308EC894EBF}"/>
          </ac:spMkLst>
        </pc:spChg>
      </pc:sldChg>
      <pc:sldChg chg="addSp delSp modSp add mod ord">
        <pc:chgData name="Richard Seiler" userId="903052e06d8c3172" providerId="LiveId" clId="{F37ECB5A-DA85-4C16-B605-E0CCD03686ED}" dt="2023-01-10T01:37:55.805" v="3395" actId="20577"/>
        <pc:sldMkLst>
          <pc:docMk/>
          <pc:sldMk cId="2601290987" sldId="287"/>
        </pc:sldMkLst>
        <pc:spChg chg="mod">
          <ac:chgData name="Richard Seiler" userId="903052e06d8c3172" providerId="LiveId" clId="{F37ECB5A-DA85-4C16-B605-E0CCD03686ED}" dt="2023-01-10T01:33:50.592" v="3006" actId="20577"/>
          <ac:spMkLst>
            <pc:docMk/>
            <pc:sldMk cId="2601290987" sldId="287"/>
            <ac:spMk id="4" creationId="{0B5E37E2-E18B-D4B6-DB14-545CCF67EE71}"/>
          </ac:spMkLst>
        </pc:spChg>
        <pc:spChg chg="mod">
          <ac:chgData name="Richard Seiler" userId="903052e06d8c3172" providerId="LiveId" clId="{F37ECB5A-DA85-4C16-B605-E0CCD03686ED}" dt="2023-01-10T01:31:17.649" v="2760" actId="20577"/>
          <ac:spMkLst>
            <pc:docMk/>
            <pc:sldMk cId="2601290987" sldId="287"/>
            <ac:spMk id="5" creationId="{3C6674A2-D064-C5B6-BE64-89FE06C43FB5}"/>
          </ac:spMkLst>
        </pc:spChg>
        <pc:spChg chg="mod">
          <ac:chgData name="Richard Seiler" userId="903052e06d8c3172" providerId="LiveId" clId="{F37ECB5A-DA85-4C16-B605-E0CCD03686ED}" dt="2023-01-10T01:35:11.672" v="3108" actId="20577"/>
          <ac:spMkLst>
            <pc:docMk/>
            <pc:sldMk cId="2601290987" sldId="287"/>
            <ac:spMk id="6" creationId="{4EF8D562-C343-306D-320B-B36EFF236ABD}"/>
          </ac:spMkLst>
        </pc:spChg>
        <pc:spChg chg="mod">
          <ac:chgData name="Richard Seiler" userId="903052e06d8c3172" providerId="LiveId" clId="{F37ECB5A-DA85-4C16-B605-E0CCD03686ED}" dt="2023-01-10T01:31:22.226" v="2770" actId="20577"/>
          <ac:spMkLst>
            <pc:docMk/>
            <pc:sldMk cId="2601290987" sldId="287"/>
            <ac:spMk id="7" creationId="{B98577B3-0086-0C69-8B9F-214D8C9E5141}"/>
          </ac:spMkLst>
        </pc:spChg>
        <pc:spChg chg="mod">
          <ac:chgData name="Richard Seiler" userId="903052e06d8c3172" providerId="LiveId" clId="{F37ECB5A-DA85-4C16-B605-E0CCD03686ED}" dt="2023-01-10T01:37:55.805" v="3395" actId="20577"/>
          <ac:spMkLst>
            <pc:docMk/>
            <pc:sldMk cId="2601290987" sldId="287"/>
            <ac:spMk id="8" creationId="{0AF9C053-88F4-D38E-5DB7-B678CA5107BB}"/>
          </ac:spMkLst>
        </pc:spChg>
        <pc:spChg chg="mod">
          <ac:chgData name="Richard Seiler" userId="903052e06d8c3172" providerId="LiveId" clId="{F37ECB5A-DA85-4C16-B605-E0CCD03686ED}" dt="2023-01-10T01:31:25.058" v="2776" actId="20577"/>
          <ac:spMkLst>
            <pc:docMk/>
            <pc:sldMk cId="2601290987" sldId="287"/>
            <ac:spMk id="9" creationId="{0B33FB84-1D5A-627A-1B00-AD8A05709AF5}"/>
          </ac:spMkLst>
        </pc:spChg>
        <pc:picChg chg="add del">
          <ac:chgData name="Richard Seiler" userId="903052e06d8c3172" providerId="LiveId" clId="{F37ECB5A-DA85-4C16-B605-E0CCD03686ED}" dt="2023-01-10T01:20:58.519" v="2470" actId="478"/>
          <ac:picMkLst>
            <pc:docMk/>
            <pc:sldMk cId="2601290987" sldId="287"/>
            <ac:picMk id="11" creationId="{3ED9CD01-97EC-054A-FB63-E40D8E7E93D6}"/>
          </ac:picMkLst>
        </pc:picChg>
        <pc:picChg chg="mod">
          <ac:chgData name="Richard Seiler" userId="903052e06d8c3172" providerId="LiveId" clId="{F37ECB5A-DA85-4C16-B605-E0CCD03686ED}" dt="2023-01-10T01:21:23.464" v="2474" actId="1076"/>
          <ac:picMkLst>
            <pc:docMk/>
            <pc:sldMk cId="2601290987" sldId="287"/>
            <ac:picMk id="15" creationId="{13626C5C-FC2D-26A2-F32F-BCEB26914DE8}"/>
          </ac:picMkLst>
        </pc:picChg>
        <pc:picChg chg="mod">
          <ac:chgData name="Richard Seiler" userId="903052e06d8c3172" providerId="LiveId" clId="{F37ECB5A-DA85-4C16-B605-E0CCD03686ED}" dt="2023-01-10T01:26:25.831" v="2481" actId="1076"/>
          <ac:picMkLst>
            <pc:docMk/>
            <pc:sldMk cId="2601290987" sldId="287"/>
            <ac:picMk id="17" creationId="{F85161D0-6450-47BE-3232-98B576414AA5}"/>
          </ac:picMkLst>
        </pc:picChg>
        <pc:picChg chg="mod">
          <ac:chgData name="Richard Seiler" userId="903052e06d8c3172" providerId="LiveId" clId="{F37ECB5A-DA85-4C16-B605-E0CCD03686ED}" dt="2023-01-10T01:23:07.172" v="2476" actId="14100"/>
          <ac:picMkLst>
            <pc:docMk/>
            <pc:sldMk cId="2601290987" sldId="287"/>
            <ac:picMk id="19" creationId="{657C65C9-85B9-F366-A969-E43188C081C8}"/>
          </ac:picMkLst>
        </pc:picChg>
      </pc:sldChg>
      <pc:sldChg chg="modSp add mod ord">
        <pc:chgData name="Richard Seiler" userId="903052e06d8c3172" providerId="LiveId" clId="{F37ECB5A-DA85-4C16-B605-E0CCD03686ED}" dt="2023-01-15T02:26:54.193" v="3777" actId="20577"/>
        <pc:sldMkLst>
          <pc:docMk/>
          <pc:sldMk cId="2975249505" sldId="288"/>
        </pc:sldMkLst>
        <pc:spChg chg="mod">
          <ac:chgData name="Richard Seiler" userId="903052e06d8c3172" providerId="LiveId" clId="{F37ECB5A-DA85-4C16-B605-E0CCD03686ED}" dt="2023-01-15T02:26:54.193" v="3777" actId="20577"/>
          <ac:spMkLst>
            <pc:docMk/>
            <pc:sldMk cId="2975249505" sldId="288"/>
            <ac:spMk id="4" creationId="{9AF7E39F-041F-4A45-A1CF-F8C269887D5A}"/>
          </ac:spMkLst>
        </pc:spChg>
      </pc:sldChg>
      <pc:sldChg chg="modSp add mod ord">
        <pc:chgData name="Richard Seiler" userId="903052e06d8c3172" providerId="LiveId" clId="{F37ECB5A-DA85-4C16-B605-E0CCD03686ED}" dt="2023-01-10T01:40:04.302" v="3557" actId="20577"/>
        <pc:sldMkLst>
          <pc:docMk/>
          <pc:sldMk cId="2425101062" sldId="289"/>
        </pc:sldMkLst>
        <pc:spChg chg="mod">
          <ac:chgData name="Richard Seiler" userId="903052e06d8c3172" providerId="LiveId" clId="{F37ECB5A-DA85-4C16-B605-E0CCD03686ED}" dt="2023-01-10T01:40:04.302" v="3557" actId="20577"/>
          <ac:spMkLst>
            <pc:docMk/>
            <pc:sldMk cId="2425101062" sldId="289"/>
            <ac:spMk id="4" creationId="{9AF7E39F-041F-4A45-A1CF-F8C269887D5A}"/>
          </ac:spMkLst>
        </pc:spChg>
      </pc:sldChg>
      <pc:sldChg chg="addSp delSp modSp add mod ord">
        <pc:chgData name="Richard Seiler" userId="903052e06d8c3172" providerId="LiveId" clId="{F37ECB5A-DA85-4C16-B605-E0CCD03686ED}" dt="2023-01-10T01:17:20.914" v="2467" actId="14100"/>
        <pc:sldMkLst>
          <pc:docMk/>
          <pc:sldMk cId="1650280268" sldId="290"/>
        </pc:sldMkLst>
        <pc:spChg chg="add del mod">
          <ac:chgData name="Richard Seiler" userId="903052e06d8c3172" providerId="LiveId" clId="{F37ECB5A-DA85-4C16-B605-E0CCD03686ED}" dt="2023-01-10T01:12:31.974" v="2425" actId="931"/>
          <ac:spMkLst>
            <pc:docMk/>
            <pc:sldMk cId="1650280268" sldId="290"/>
            <ac:spMk id="5" creationId="{47EBC081-0E58-737C-53FD-5B59534157D0}"/>
          </ac:spMkLst>
        </pc:spChg>
        <pc:picChg chg="del mod">
          <ac:chgData name="Richard Seiler" userId="903052e06d8c3172" providerId="LiveId" clId="{F37ECB5A-DA85-4C16-B605-E0CCD03686ED}" dt="2023-01-10T01:12:25.554" v="2424" actId="478"/>
          <ac:picMkLst>
            <pc:docMk/>
            <pc:sldMk cId="1650280268" sldId="290"/>
            <ac:picMk id="7" creationId="{FF9C0BF5-BB93-AC45-38B5-B3DF9205AD37}"/>
          </ac:picMkLst>
        </pc:picChg>
        <pc:picChg chg="add mod">
          <ac:chgData name="Richard Seiler" userId="903052e06d8c3172" providerId="LiveId" clId="{F37ECB5A-DA85-4C16-B605-E0CCD03686ED}" dt="2023-01-10T01:17:15.139" v="2465" actId="1076"/>
          <ac:picMkLst>
            <pc:docMk/>
            <pc:sldMk cId="1650280268" sldId="290"/>
            <ac:picMk id="8" creationId="{83315371-947F-5532-582D-4DE995D04513}"/>
          </ac:picMkLst>
        </pc:picChg>
        <pc:picChg chg="add mod">
          <ac:chgData name="Richard Seiler" userId="903052e06d8c3172" providerId="LiveId" clId="{F37ECB5A-DA85-4C16-B605-E0CCD03686ED}" dt="2023-01-10T01:17:11.907" v="2464" actId="1076"/>
          <ac:picMkLst>
            <pc:docMk/>
            <pc:sldMk cId="1650280268" sldId="290"/>
            <ac:picMk id="10" creationId="{2E491975-3148-99CA-6E90-DA21C6B0DDEA}"/>
          </ac:picMkLst>
        </pc:picChg>
        <pc:picChg chg="mod">
          <ac:chgData name="Richard Seiler" userId="903052e06d8c3172" providerId="LiveId" clId="{F37ECB5A-DA85-4C16-B605-E0CCD03686ED}" dt="2023-01-10T01:17:20.914" v="2467" actId="14100"/>
          <ac:picMkLst>
            <pc:docMk/>
            <pc:sldMk cId="1650280268" sldId="290"/>
            <ac:picMk id="12" creationId="{45B14A54-5730-12A5-0055-3A00CC3FD2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5716D-39C9-48C4-A3EB-B88E4515427D}" type="datetimeFigureOut">
              <a:rPr lang="en-US" smtClean="0"/>
              <a:t>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C6D3C-9EB0-4F2C-9026-3887D1CDB4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Role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3" name="Picture Placeholder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4" name="Picture Placeholder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Picture Placeholder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anchor="ctr"/>
          <a:lstStyle>
            <a:lvl1pPr marL="0" indent="0" algn="ctr">
              <a:buNone/>
              <a:defRPr sz="1050" i="1"/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Image / Logo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Full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Describe Your Big Idea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umber &amp;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#NUMBER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Outcome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Vertical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Content Block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0" name="Picture Placeholder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Full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</a:t>
            </a:r>
            <a:br>
              <a:rPr lang="en-US" dirty="0"/>
            </a:br>
            <a:r>
              <a:rPr lang="en-US" dirty="0"/>
              <a:t>Background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02F647-7DBC-4618-AFF3-8CED69C5CDE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36"/>
            <a:ext cx="12192000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9050" y="3579884"/>
            <a:ext cx="2733900" cy="620016"/>
          </a:xfrm>
          <a:noFill/>
        </p:spPr>
        <p:txBody>
          <a:bodyPr/>
          <a:lstStyle/>
          <a:p>
            <a:r>
              <a:rPr lang="en-US" sz="3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Rich Seiler</a:t>
            </a:r>
          </a:p>
        </p:txBody>
      </p:sp>
      <p:sp>
        <p:nvSpPr>
          <p:cNvPr id="5" name="object 7" descr="Beige rectangl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 flipV="1">
            <a:off x="4044000" y="1795972"/>
            <a:ext cx="4104000" cy="999672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024" y="4896463"/>
            <a:ext cx="2885950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17544-B821-3780-0C61-D2FB038B2577}"/>
              </a:ext>
            </a:extLst>
          </p:cNvPr>
          <p:cNvSpPr txBox="1"/>
          <p:nvPr/>
        </p:nvSpPr>
        <p:spPr>
          <a:xfrm>
            <a:off x="1804555" y="663940"/>
            <a:ext cx="85828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GameCo </a:t>
            </a:r>
          </a:p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Marketing Budget Presentation</a:t>
            </a:r>
          </a:p>
          <a:p>
            <a:pPr algn="ctr"/>
            <a:r>
              <a:rPr 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EA16-19C3-9C66-FBC5-2CB96E50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" y="447741"/>
            <a:ext cx="7560000" cy="370166"/>
          </a:xfrm>
        </p:spPr>
        <p:txBody>
          <a:bodyPr/>
          <a:lstStyle/>
          <a:p>
            <a:r>
              <a:rPr lang="en-US" sz="4000" dirty="0"/>
              <a:t>Market insight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E614B-7294-4CC4-FB7E-176690D7A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E37E2-E18B-D4B6-DB14-545CCF67E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Was popular from 2013 - 2016</a:t>
            </a:r>
          </a:p>
          <a:p>
            <a:r>
              <a:rPr lang="en-US" sz="1400" dirty="0"/>
              <a:t>Peak popularity was 2015</a:t>
            </a:r>
          </a:p>
          <a:p>
            <a:r>
              <a:rPr lang="en-US" sz="1400" dirty="0"/>
              <a:t>Over $50M in sales in 2015</a:t>
            </a:r>
          </a:p>
          <a:p>
            <a:r>
              <a:rPr lang="en-US" sz="1400" dirty="0"/>
              <a:t>Over $17M in sales in 2016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74A2-D064-C5B6-BE64-89FE06C43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Playstation 4	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F8D562-C343-306D-320B-B36EFF236A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Was popular from 2006 to 2015</a:t>
            </a:r>
          </a:p>
          <a:p>
            <a:r>
              <a:rPr lang="en-US" sz="1400" dirty="0"/>
              <a:t>Peak popularity was 2010</a:t>
            </a:r>
          </a:p>
          <a:p>
            <a:r>
              <a:rPr lang="en-US" sz="1400" dirty="0"/>
              <a:t>Less than $5M in sales in 2015</a:t>
            </a:r>
          </a:p>
          <a:p>
            <a:r>
              <a:rPr lang="en-US" sz="1400" dirty="0"/>
              <a:t>Less than $1M in sales in 2016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8577B3-0086-0C69-8B9F-214D8C9E51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Xbox 360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F9C053-88F4-D38E-5DB7-B678CA510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7999" y="3668499"/>
            <a:ext cx="3465555" cy="2238815"/>
          </a:xfrm>
        </p:spPr>
        <p:txBody>
          <a:bodyPr/>
          <a:lstStyle/>
          <a:p>
            <a:r>
              <a:rPr lang="en-US" sz="1400" dirty="0"/>
              <a:t>Was popular from 2006 to 2009</a:t>
            </a:r>
          </a:p>
          <a:p>
            <a:r>
              <a:rPr lang="en-US" sz="1400" dirty="0"/>
              <a:t>Peak popularity was 2009</a:t>
            </a:r>
          </a:p>
          <a:p>
            <a:r>
              <a:rPr lang="en-US" sz="1400" dirty="0"/>
              <a:t>Less than $1M in sales in 2015</a:t>
            </a:r>
          </a:p>
          <a:p>
            <a:r>
              <a:rPr lang="en-US" sz="1400" dirty="0"/>
              <a:t>No sales shown for 2016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3FB84-1D5A-627A-1B00-AD8A05709A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Wii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3626C5C-FC2D-26A2-F32F-BCEB26914DE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r="22569"/>
          <a:stretch/>
        </p:blipFill>
        <p:spPr>
          <a:xfrm>
            <a:off x="1273323" y="1343114"/>
            <a:ext cx="1605692" cy="1605692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57C65C9-85B9-F366-A969-E43188C081C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460" y="1359300"/>
            <a:ext cx="1605692" cy="1605692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85161D0-6450-47BE-3232-98B576414AA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" b="275"/>
          <a:stretch/>
        </p:blipFill>
        <p:spPr>
          <a:xfrm>
            <a:off x="8944657" y="1343115"/>
            <a:ext cx="1605692" cy="1605692"/>
          </a:xfrm>
        </p:spPr>
      </p:pic>
    </p:spTree>
    <p:extLst>
      <p:ext uri="{BB962C8B-B14F-4D97-AF65-F5344CB8AC3E}">
        <p14:creationId xmlns:p14="http://schemas.microsoft.com/office/powerpoint/2010/main" val="584652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Top view of the earth from outer space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While the historical data shows that there’s three good options, the recent trend shows that PlayStation 4 is the best platform to invest in.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Revised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043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rson sitting on the train">
            <a:extLst>
              <a:ext uri="{FF2B5EF4-FFF2-40B4-BE49-F238E27FC236}">
                <a16:creationId xmlns:a16="http://schemas.microsoft.com/office/drawing/2014/main" id="{AE571223-727B-96E5-7745-6D9C37F468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0" b="8120"/>
          <a:stretch/>
        </p:blipFill>
        <p:spPr>
          <a:xfrm>
            <a:off x="1" y="0"/>
            <a:ext cx="9259186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8DA482-17FE-DE99-034C-2308EC894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0" y="0"/>
            <a:ext cx="6934200" cy="7364964"/>
          </a:xfrm>
        </p:spPr>
        <p:txBody>
          <a:bodyPr anchor="ctr">
            <a:normAutofit/>
          </a:bodyPr>
          <a:lstStyle/>
          <a:p>
            <a:r>
              <a:rPr lang="en-US" sz="8000" dirty="0"/>
              <a:t>Which </a:t>
            </a:r>
            <a:r>
              <a:rPr lang="en-US" sz="8000" dirty="0">
                <a:solidFill>
                  <a:srgbClr val="FFFF00"/>
                </a:solidFill>
              </a:rPr>
              <a:t>Genre</a:t>
            </a:r>
            <a:r>
              <a:rPr lang="en-US" sz="8000" dirty="0"/>
              <a:t> should we invest  in?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150DCD1-4000-1EAB-6806-237DB2F2C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5764" y="6241764"/>
            <a:ext cx="270474" cy="27047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7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Data concept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There are many different video game genres. We would expect for a few to stand out above the rest as we look at Playstation 4 video game sales in Europe from 2010 – 2016.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Current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524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E80B2-71DB-AA33-25AA-9EDA9986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411670"/>
            <a:ext cx="11737910" cy="360000"/>
          </a:xfrm>
        </p:spPr>
        <p:txBody>
          <a:bodyPr/>
          <a:lstStyle/>
          <a:p>
            <a:r>
              <a:rPr lang="en-US" sz="4000" b="0" i="1" dirty="0">
                <a:solidFill>
                  <a:schemeClr val="tx1"/>
                </a:solidFill>
                <a:latin typeface="Showcard Gothic" panose="04020904020102020604" pitchFamily="82" charset="0"/>
              </a:rPr>
              <a:t>Are there Three good options to invest in?</a:t>
            </a:r>
            <a:endParaRPr lang="en-US" sz="4000" b="0" dirty="0">
              <a:latin typeface="Showcard Gothic" panose="04020904020102020604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5F34-9E08-3747-B0AC-2DDCFA005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14A54-5730-12A5-0055-3A00CC3FD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88" y="1188720"/>
            <a:ext cx="3343593" cy="4837176"/>
          </a:xfrm>
          <a:prstGeom prst="rect">
            <a:avLst/>
          </a:prstGeom>
        </p:spPr>
      </p:pic>
      <p:pic>
        <p:nvPicPr>
          <p:cNvPr id="8" name="Picture Placeholder 7" descr="Graphical user interface">
            <a:extLst>
              <a:ext uri="{FF2B5EF4-FFF2-40B4-BE49-F238E27FC236}">
                <a16:creationId xmlns:a16="http://schemas.microsoft.com/office/drawing/2014/main" id="{83315371-947F-5532-582D-4DE995D045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" r="3832"/>
          <a:stretch>
            <a:fillRect/>
          </a:stretch>
        </p:blipFill>
        <p:spPr>
          <a:xfrm>
            <a:off x="3893321" y="1188720"/>
            <a:ext cx="4786186" cy="2634960"/>
          </a:xfrm>
        </p:spPr>
      </p:pic>
      <p:pic>
        <p:nvPicPr>
          <p:cNvPr id="10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E491975-3148-99CA-6E90-DA21C6B0D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1" y="4064127"/>
            <a:ext cx="74295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EA16-19C3-9C66-FBC5-2CB96E50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" y="447741"/>
            <a:ext cx="7560000" cy="370166"/>
          </a:xfrm>
        </p:spPr>
        <p:txBody>
          <a:bodyPr/>
          <a:lstStyle/>
          <a:p>
            <a:r>
              <a:rPr lang="en-US" sz="4000" dirty="0"/>
              <a:t>Market insight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E614B-7294-4CC4-FB7E-176690D7A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E37E2-E18B-D4B6-DB14-545CCF67E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G.T.A. 5 was the top selling video game in Europe in 2014</a:t>
            </a:r>
          </a:p>
          <a:p>
            <a:r>
              <a:rPr lang="en-US" sz="1400" dirty="0"/>
              <a:t>Assassin’s Creed was just outside the Top 12 with two games barely under $2M in 2014 and 2015</a:t>
            </a:r>
          </a:p>
          <a:p>
            <a:r>
              <a:rPr lang="en-US" sz="1400" dirty="0"/>
              <a:t>The Last of Us sold $1.87M in 2014</a:t>
            </a:r>
          </a:p>
          <a:p>
            <a:r>
              <a:rPr lang="en-US" sz="1400" dirty="0"/>
              <a:t>Uncharted: The Nathan Drake Collection sold $1.69M in 2015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74A2-D064-C5B6-BE64-89FE06C43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Action games	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F8D562-C343-306D-320B-B36EFF236A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50% of the top-12 selling PS4 games in Europe are shooter games</a:t>
            </a:r>
          </a:p>
          <a:p>
            <a:r>
              <a:rPr lang="en-US" sz="1400" dirty="0"/>
              <a:t>Call of Duty: Black Ops 3 was the best-selling game in this category with $5.81M in sales</a:t>
            </a:r>
          </a:p>
          <a:p>
            <a:r>
              <a:rPr lang="en-US" sz="1400" dirty="0"/>
              <a:t>Call of Duty: Advanced Warfare,    Star Wars Battlefront, Far Cry 4, Uncharted: A Thief’s End, and Destiny all made $2M or more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8577B3-0086-0C69-8B9F-214D8C9E51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Shooter games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F9C053-88F4-D38E-5DB7-B678CA510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7999" y="3668499"/>
            <a:ext cx="3465555" cy="2238815"/>
          </a:xfrm>
        </p:spPr>
        <p:txBody>
          <a:bodyPr/>
          <a:lstStyle/>
          <a:p>
            <a:r>
              <a:rPr lang="en-US" sz="1400" dirty="0"/>
              <a:t>Three of the top-5 selling video games in Europe are sports game, specifically FIFA games</a:t>
            </a:r>
          </a:p>
          <a:p>
            <a:r>
              <a:rPr lang="en-US" sz="1400" dirty="0"/>
              <a:t>FIFA 16 was the best-selling video game for the PS4 in Europe </a:t>
            </a:r>
          </a:p>
          <a:p>
            <a:r>
              <a:rPr lang="en-US" sz="1400" dirty="0"/>
              <a:t>FIFA 17 was the top-selling video game for the PS4 in 2016</a:t>
            </a:r>
          </a:p>
          <a:p>
            <a:r>
              <a:rPr lang="en-US" sz="1400" dirty="0"/>
              <a:t>FIFA 15 was the second-best selling video game in 2014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3FB84-1D5A-627A-1B00-AD8A05709A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Sports games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3626C5C-FC2D-26A2-F32F-BCEB26914DE8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334506" y="1057406"/>
            <a:ext cx="1605692" cy="1934995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657C65C9-85B9-F366-A969-E43188C081C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8460" y="1057406"/>
            <a:ext cx="1605692" cy="1907586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85161D0-6450-47BE-3232-98B576414AA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58249" y="1123648"/>
            <a:ext cx="1508463" cy="1825157"/>
          </a:xfrm>
        </p:spPr>
      </p:pic>
    </p:spTree>
    <p:extLst>
      <p:ext uri="{BB962C8B-B14F-4D97-AF65-F5344CB8AC3E}">
        <p14:creationId xmlns:p14="http://schemas.microsoft.com/office/powerpoint/2010/main" val="260129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Top view of the earth from outer space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While there are three good options, I’d recommend investing in the FIFA video game for the PS4 </a:t>
            </a:r>
            <a:r>
              <a:rPr lang="en-US"/>
              <a:t>in Europe because </a:t>
            </a:r>
            <a:r>
              <a:rPr lang="en-US" dirty="0"/>
              <a:t>it consistently performs well every year.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Revised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510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923CFB6-5709-405C-8762-B310D3F2195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5492" y="3934603"/>
            <a:ext cx="2512041" cy="283650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17F5BF1-88DB-42F2-98A6-4C7FBFC31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70" y="0"/>
            <a:ext cx="9497172" cy="685799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E363B-55F5-4528-8A9D-A5D90055C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4813" y="3667197"/>
            <a:ext cx="3314700" cy="330200"/>
          </a:xfrm>
        </p:spPr>
        <p:txBody>
          <a:bodyPr/>
          <a:lstStyle/>
          <a:p>
            <a:r>
              <a:rPr lang="en-US" dirty="0"/>
              <a:t>Rich Seiler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FEE4F-333C-40EF-B46D-8D25C79C0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69801" y="4304523"/>
            <a:ext cx="3314700" cy="205029"/>
          </a:xfrm>
        </p:spPr>
        <p:txBody>
          <a:bodyPr/>
          <a:lstStyle/>
          <a:p>
            <a:r>
              <a:rPr lang="en-US" dirty="0"/>
              <a:t>RichSeiler77@gmail.com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F44DEB-FABF-4ADE-B7EB-29DFAFA3D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12170" y="4828884"/>
            <a:ext cx="3314700" cy="205029"/>
          </a:xfrm>
        </p:spPr>
        <p:txBody>
          <a:bodyPr/>
          <a:lstStyle/>
          <a:p>
            <a:r>
              <a:rPr lang="en-US" dirty="0"/>
              <a:t>813-816-1656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795760-75DB-4415-BB10-2C6299BBF1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12170" y="3934603"/>
            <a:ext cx="3314700" cy="205029"/>
          </a:xfrm>
        </p:spPr>
        <p:txBody>
          <a:bodyPr/>
          <a:lstStyle/>
          <a:p>
            <a:r>
              <a:rPr lang="en-US" dirty="0"/>
              <a:t>Data Analyst</a:t>
            </a:r>
          </a:p>
        </p:txBody>
      </p:sp>
      <p:sp>
        <p:nvSpPr>
          <p:cNvPr id="19" name="object 7" descr="Beige rectangle">
            <a:extLst>
              <a:ext uri="{FF2B5EF4-FFF2-40B4-BE49-F238E27FC236}">
                <a16:creationId xmlns:a16="http://schemas.microsoft.com/office/drawing/2014/main" id="{2D7851E8-1907-4C8A-A16F-E461B5BFA940}"/>
              </a:ext>
            </a:extLst>
          </p:cNvPr>
          <p:cNvSpPr/>
          <p:nvPr/>
        </p:nvSpPr>
        <p:spPr bwMode="white">
          <a:xfrm flipV="1">
            <a:off x="3112451" y="3468146"/>
            <a:ext cx="3470764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6" name="Group 45" descr="Icon Phone">
            <a:extLst>
              <a:ext uri="{FF2B5EF4-FFF2-40B4-BE49-F238E27FC236}">
                <a16:creationId xmlns:a16="http://schemas.microsoft.com/office/drawing/2014/main" id="{4BB2D73A-DB1F-47D9-9BDA-D6F01A0EDC06}"/>
              </a:ext>
            </a:extLst>
          </p:cNvPr>
          <p:cNvGrpSpPr/>
          <p:nvPr/>
        </p:nvGrpSpPr>
        <p:grpSpPr>
          <a:xfrm>
            <a:off x="4062334" y="4806173"/>
            <a:ext cx="297521" cy="297521"/>
            <a:chOff x="1334697" y="5606075"/>
            <a:chExt cx="360000" cy="360000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40AF29-F294-4B60-B5B4-56011134948E}"/>
                </a:ext>
              </a:extLst>
            </p:cNvPr>
            <p:cNvSpPr/>
            <p:nvPr/>
          </p:nvSpPr>
          <p:spPr>
            <a:xfrm>
              <a:off x="1423220" y="5624464"/>
              <a:ext cx="257175" cy="257175"/>
            </a:xfrm>
            <a:custGeom>
              <a:avLst/>
              <a:gdLst>
                <a:gd name="connsiteX0" fmla="*/ 0 w 257175"/>
                <a:gd name="connsiteY0" fmla="*/ 163664 h 257175"/>
                <a:gd name="connsiteX1" fmla="*/ 163664 w 257175"/>
                <a:gd name="connsiteY1" fmla="*/ 0 h 257175"/>
                <a:gd name="connsiteX2" fmla="*/ 261323 w 257175"/>
                <a:gd name="connsiteY2" fmla="*/ 97659 h 257175"/>
                <a:gd name="connsiteX3" fmla="*/ 97659 w 257175"/>
                <a:gd name="connsiteY3" fmla="*/ 26132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257175">
                  <a:moveTo>
                    <a:pt x="0" y="163664"/>
                  </a:moveTo>
                  <a:lnTo>
                    <a:pt x="163664" y="0"/>
                  </a:lnTo>
                  <a:lnTo>
                    <a:pt x="261323" y="97659"/>
                  </a:lnTo>
                  <a:lnTo>
                    <a:pt x="97659" y="261323"/>
                  </a:lnTo>
                  <a:close/>
                </a:path>
              </a:pathLst>
            </a:custGeom>
            <a:noFill/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2F5782C-5E0E-47EA-861C-88990A8D95DF}"/>
                </a:ext>
              </a:extLst>
            </p:cNvPr>
            <p:cNvSpPr/>
            <p:nvPr/>
          </p:nvSpPr>
          <p:spPr>
            <a:xfrm>
              <a:off x="1491815" y="5800385"/>
              <a:ext cx="9525" cy="9525"/>
            </a:xfrm>
            <a:custGeom>
              <a:avLst/>
              <a:gdLst>
                <a:gd name="connsiteX0" fmla="*/ 0 w 9525"/>
                <a:gd name="connsiteY0" fmla="*/ 0 h 9525"/>
                <a:gd name="connsiteX1" fmla="*/ 17145 w 9525"/>
                <a:gd name="connsiteY1" fmla="*/ 180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lnTo>
                    <a:pt x="17145" y="18098"/>
                  </a:lnTo>
                </a:path>
              </a:pathLst>
            </a:custGeom>
            <a:ln w="23813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ACDDF69-03CD-491C-A9E4-08E5726C5BD3}"/>
                </a:ext>
              </a:extLst>
            </p:cNvPr>
            <p:cNvSpPr/>
            <p:nvPr/>
          </p:nvSpPr>
          <p:spPr>
            <a:xfrm>
              <a:off x="1334697" y="5606075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Group 49" descr="Icon Email">
            <a:extLst>
              <a:ext uri="{FF2B5EF4-FFF2-40B4-BE49-F238E27FC236}">
                <a16:creationId xmlns:a16="http://schemas.microsoft.com/office/drawing/2014/main" id="{F7F47E31-EB9A-4529-BE0F-A1213B79FE07}"/>
              </a:ext>
            </a:extLst>
          </p:cNvPr>
          <p:cNvGrpSpPr/>
          <p:nvPr/>
        </p:nvGrpSpPr>
        <p:grpSpPr>
          <a:xfrm>
            <a:off x="4046290" y="4235094"/>
            <a:ext cx="297521" cy="297521"/>
            <a:chOff x="1334697" y="5102537"/>
            <a:chExt cx="360000" cy="360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99C0ACA-AA85-4505-A8DF-0275634D7832}"/>
                </a:ext>
              </a:extLst>
            </p:cNvPr>
            <p:cNvGrpSpPr/>
            <p:nvPr/>
          </p:nvGrpSpPr>
          <p:grpSpPr>
            <a:xfrm>
              <a:off x="1413695" y="5129259"/>
              <a:ext cx="257175" cy="257175"/>
              <a:chOff x="1423220" y="5138784"/>
              <a:chExt cx="257175" cy="257175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5AA236B-9A92-4808-B7BB-0AEF3FD2754B}"/>
                  </a:ext>
                </a:extLst>
              </p:cNvPr>
              <p:cNvSpPr/>
              <p:nvPr/>
            </p:nvSpPr>
            <p:spPr>
              <a:xfrm>
                <a:off x="1423220" y="5138784"/>
                <a:ext cx="257175" cy="257175"/>
              </a:xfrm>
              <a:custGeom>
                <a:avLst/>
                <a:gdLst>
                  <a:gd name="connsiteX0" fmla="*/ 0 w 257175"/>
                  <a:gd name="connsiteY0" fmla="*/ 163664 h 257175"/>
                  <a:gd name="connsiteX1" fmla="*/ 163664 w 257175"/>
                  <a:gd name="connsiteY1" fmla="*/ 0 h 257175"/>
                  <a:gd name="connsiteX2" fmla="*/ 261323 w 257175"/>
                  <a:gd name="connsiteY2" fmla="*/ 97659 h 257175"/>
                  <a:gd name="connsiteX3" fmla="*/ 97659 w 257175"/>
                  <a:gd name="connsiteY3" fmla="*/ 261323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257175">
                    <a:moveTo>
                      <a:pt x="0" y="163664"/>
                    </a:moveTo>
                    <a:lnTo>
                      <a:pt x="163664" y="0"/>
                    </a:lnTo>
                    <a:lnTo>
                      <a:pt x="261323" y="97659"/>
                    </a:lnTo>
                    <a:lnTo>
                      <a:pt x="97659" y="261323"/>
                    </a:ln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4E72230-A0A3-4A80-AD64-FE14B4AA1A95}"/>
                  </a:ext>
                </a:extLst>
              </p:cNvPr>
              <p:cNvSpPr/>
              <p:nvPr/>
            </p:nvSpPr>
            <p:spPr>
              <a:xfrm>
                <a:off x="1427045" y="5144212"/>
                <a:ext cx="161925" cy="161925"/>
              </a:xfrm>
              <a:custGeom>
                <a:avLst/>
                <a:gdLst>
                  <a:gd name="connsiteX0" fmla="*/ 0 w 161925"/>
                  <a:gd name="connsiteY0" fmla="*/ 162878 h 161925"/>
                  <a:gd name="connsiteX1" fmla="*/ 141923 w 161925"/>
                  <a:gd name="connsiteY1" fmla="*/ 135255 h 161925"/>
                  <a:gd name="connsiteX2" fmla="*/ 162878 w 161925"/>
                  <a:gd name="connsiteY2" fmla="*/ 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161925">
                    <a:moveTo>
                      <a:pt x="0" y="162878"/>
                    </a:moveTo>
                    <a:lnTo>
                      <a:pt x="141923" y="135255"/>
                    </a:lnTo>
                    <a:lnTo>
                      <a:pt x="162878" y="0"/>
                    </a:ln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1D119F-74E1-4482-B664-AAD0BB5B651F}"/>
                </a:ext>
              </a:extLst>
            </p:cNvPr>
            <p:cNvSpPr/>
            <p:nvPr/>
          </p:nvSpPr>
          <p:spPr>
            <a:xfrm>
              <a:off x="1334697" y="5102537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185104 w 360000"/>
                <a:gd name="connsiteY1" fmla="*/ 0 h 360000"/>
                <a:gd name="connsiteX2" fmla="*/ 185104 w 360000"/>
                <a:gd name="connsiteY2" fmla="*/ 172694 h 360000"/>
                <a:gd name="connsiteX3" fmla="*/ 360000 w 360000"/>
                <a:gd name="connsiteY3" fmla="*/ 172694 h 360000"/>
                <a:gd name="connsiteX4" fmla="*/ 360000 w 360000"/>
                <a:gd name="connsiteY4" fmla="*/ 360000 h 360000"/>
                <a:gd name="connsiteX5" fmla="*/ 0 w 360000"/>
                <a:gd name="connsiteY5" fmla="*/ 360000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6" fmla="*/ 276544 w 360000"/>
                <a:gd name="connsiteY6" fmla="*/ 264134 h 360000"/>
                <a:gd name="connsiteX0" fmla="*/ 185104 w 360000"/>
                <a:gd name="connsiteY0" fmla="*/ 172694 h 360000"/>
                <a:gd name="connsiteX1" fmla="*/ 360000 w 360000"/>
                <a:gd name="connsiteY1" fmla="*/ 172694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185104 w 360000"/>
                <a:gd name="connsiteY5" fmla="*/ 0 h 360000"/>
                <a:gd name="connsiteX0" fmla="*/ 360000 w 360000"/>
                <a:gd name="connsiteY0" fmla="*/ 172694 h 360000"/>
                <a:gd name="connsiteX1" fmla="*/ 360000 w 360000"/>
                <a:gd name="connsiteY1" fmla="*/ 360000 h 360000"/>
                <a:gd name="connsiteX2" fmla="*/ 0 w 360000"/>
                <a:gd name="connsiteY2" fmla="*/ 360000 h 360000"/>
                <a:gd name="connsiteX3" fmla="*/ 0 w 360000"/>
                <a:gd name="connsiteY3" fmla="*/ 0 h 360000"/>
                <a:gd name="connsiteX4" fmla="*/ 185104 w 360000"/>
                <a:gd name="connsiteY4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" h="360000">
                  <a:moveTo>
                    <a:pt x="360000" y="172694"/>
                  </a:move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185104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5" name="Group 54" descr="Icon Person">
            <a:extLst>
              <a:ext uri="{FF2B5EF4-FFF2-40B4-BE49-F238E27FC236}">
                <a16:creationId xmlns:a16="http://schemas.microsoft.com/office/drawing/2014/main" id="{9E1A2D9D-4A3F-4720-9A14-FFD74FC5C7A2}"/>
              </a:ext>
            </a:extLst>
          </p:cNvPr>
          <p:cNvGrpSpPr/>
          <p:nvPr/>
        </p:nvGrpSpPr>
        <p:grpSpPr>
          <a:xfrm>
            <a:off x="4062334" y="3664015"/>
            <a:ext cx="297521" cy="297521"/>
            <a:chOff x="1334697" y="4580661"/>
            <a:chExt cx="360000" cy="3600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BC59C07-FDEC-40D0-BE4E-E1FAC0DEBC4A}"/>
                </a:ext>
              </a:extLst>
            </p:cNvPr>
            <p:cNvGrpSpPr/>
            <p:nvPr/>
          </p:nvGrpSpPr>
          <p:grpSpPr>
            <a:xfrm>
              <a:off x="1421012" y="4633770"/>
              <a:ext cx="180975" cy="231458"/>
              <a:chOff x="1443237" y="4633770"/>
              <a:chExt cx="180975" cy="23145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5EC7012-98A7-4A94-8CC9-0EC3408A6BC4}"/>
                  </a:ext>
                </a:extLst>
              </p:cNvPr>
              <p:cNvSpPr/>
              <p:nvPr/>
            </p:nvSpPr>
            <p:spPr>
              <a:xfrm>
                <a:off x="1478479" y="4633770"/>
                <a:ext cx="114300" cy="114300"/>
              </a:xfrm>
              <a:custGeom>
                <a:avLst/>
                <a:gdLst>
                  <a:gd name="connsiteX0" fmla="*/ 118110 w 114300"/>
                  <a:gd name="connsiteY0" fmla="*/ 59055 h 114300"/>
                  <a:gd name="connsiteX1" fmla="*/ 59055 w 114300"/>
                  <a:gd name="connsiteY1" fmla="*/ 118110 h 114300"/>
                  <a:gd name="connsiteX2" fmla="*/ 0 w 114300"/>
                  <a:gd name="connsiteY2" fmla="*/ 59055 h 114300"/>
                  <a:gd name="connsiteX3" fmla="*/ 59055 w 114300"/>
                  <a:gd name="connsiteY3" fmla="*/ 0 h 114300"/>
                  <a:gd name="connsiteX4" fmla="*/ 118110 w 114300"/>
                  <a:gd name="connsiteY4" fmla="*/ 59055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8110" y="59055"/>
                    </a:moveTo>
                    <a:cubicBezTo>
                      <a:pt x="118110" y="91440"/>
                      <a:pt x="91440" y="118110"/>
                      <a:pt x="59055" y="118110"/>
                    </a:cubicBezTo>
                    <a:cubicBezTo>
                      <a:pt x="26670" y="118110"/>
                      <a:pt x="0" y="91440"/>
                      <a:pt x="0" y="59055"/>
                    </a:cubicBezTo>
                    <a:cubicBezTo>
                      <a:pt x="0" y="26670"/>
                      <a:pt x="26670" y="0"/>
                      <a:pt x="59055" y="0"/>
                    </a:cubicBezTo>
                    <a:cubicBezTo>
                      <a:pt x="91440" y="0"/>
                      <a:pt x="118110" y="25718"/>
                      <a:pt x="118110" y="59055"/>
                    </a:cubicBezTo>
                    <a:close/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519FE88-ED74-4D46-86D2-F2530BE46026}"/>
                  </a:ext>
                </a:extLst>
              </p:cNvPr>
              <p:cNvSpPr/>
              <p:nvPr/>
            </p:nvSpPr>
            <p:spPr>
              <a:xfrm>
                <a:off x="1443237" y="4798553"/>
                <a:ext cx="180975" cy="66675"/>
              </a:xfrm>
              <a:custGeom>
                <a:avLst/>
                <a:gdLst>
                  <a:gd name="connsiteX0" fmla="*/ 0 w 180975"/>
                  <a:gd name="connsiteY0" fmla="*/ 72390 h 66675"/>
                  <a:gd name="connsiteX1" fmla="*/ 94298 w 180975"/>
                  <a:gd name="connsiteY1" fmla="*/ 0 h 66675"/>
                  <a:gd name="connsiteX2" fmla="*/ 188595 w 180975"/>
                  <a:gd name="connsiteY2" fmla="*/ 723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975" h="66675">
                    <a:moveTo>
                      <a:pt x="0" y="72390"/>
                    </a:moveTo>
                    <a:cubicBezTo>
                      <a:pt x="0" y="20955"/>
                      <a:pt x="41910" y="0"/>
                      <a:pt x="94298" y="0"/>
                    </a:cubicBezTo>
                    <a:cubicBezTo>
                      <a:pt x="146685" y="0"/>
                      <a:pt x="188595" y="20955"/>
                      <a:pt x="188595" y="72390"/>
                    </a:cubicBezTo>
                  </a:path>
                </a:pathLst>
              </a:custGeom>
              <a:noFill/>
              <a:ln w="23813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3AF6D1D-DE4A-460B-A540-E7DACF1F333F}"/>
                </a:ext>
              </a:extLst>
            </p:cNvPr>
            <p:cNvSpPr/>
            <p:nvPr/>
          </p:nvSpPr>
          <p:spPr>
            <a:xfrm>
              <a:off x="1334697" y="4580661"/>
              <a:ext cx="360000" cy="360000"/>
            </a:xfrm>
            <a:custGeom>
              <a:avLst/>
              <a:gdLst>
                <a:gd name="connsiteX0" fmla="*/ 0 w 360000"/>
                <a:gd name="connsiteY0" fmla="*/ 0 h 360000"/>
                <a:gd name="connsiteX1" fmla="*/ 83322 w 360000"/>
                <a:gd name="connsiteY1" fmla="*/ 0 h 360000"/>
                <a:gd name="connsiteX2" fmla="*/ 83322 w 360000"/>
                <a:gd name="connsiteY2" fmla="*/ 68850 h 360000"/>
                <a:gd name="connsiteX3" fmla="*/ 276679 w 360000"/>
                <a:gd name="connsiteY3" fmla="*/ 68850 h 360000"/>
                <a:gd name="connsiteX4" fmla="*/ 276679 w 360000"/>
                <a:gd name="connsiteY4" fmla="*/ 0 h 360000"/>
                <a:gd name="connsiteX5" fmla="*/ 360000 w 360000"/>
                <a:gd name="connsiteY5" fmla="*/ 0 h 360000"/>
                <a:gd name="connsiteX6" fmla="*/ 360000 w 360000"/>
                <a:gd name="connsiteY6" fmla="*/ 360000 h 360000"/>
                <a:gd name="connsiteX7" fmla="*/ 0 w 360000"/>
                <a:gd name="connsiteY7" fmla="*/ 360000 h 360000"/>
                <a:gd name="connsiteX0" fmla="*/ 276679 w 368119"/>
                <a:gd name="connsiteY0" fmla="*/ 68850 h 360000"/>
                <a:gd name="connsiteX1" fmla="*/ 276679 w 368119"/>
                <a:gd name="connsiteY1" fmla="*/ 0 h 360000"/>
                <a:gd name="connsiteX2" fmla="*/ 360000 w 368119"/>
                <a:gd name="connsiteY2" fmla="*/ 0 h 360000"/>
                <a:gd name="connsiteX3" fmla="*/ 360000 w 368119"/>
                <a:gd name="connsiteY3" fmla="*/ 360000 h 360000"/>
                <a:gd name="connsiteX4" fmla="*/ 0 w 368119"/>
                <a:gd name="connsiteY4" fmla="*/ 360000 h 360000"/>
                <a:gd name="connsiteX5" fmla="*/ 0 w 368119"/>
                <a:gd name="connsiteY5" fmla="*/ 0 h 360000"/>
                <a:gd name="connsiteX6" fmla="*/ 83322 w 368119"/>
                <a:gd name="connsiteY6" fmla="*/ 0 h 360000"/>
                <a:gd name="connsiteX7" fmla="*/ 83322 w 368119"/>
                <a:gd name="connsiteY7" fmla="*/ 68850 h 360000"/>
                <a:gd name="connsiteX8" fmla="*/ 368119 w 368119"/>
                <a:gd name="connsiteY8" fmla="*/ 16029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7" fmla="*/ 83322 w 360000"/>
                <a:gd name="connsiteY7" fmla="*/ 68850 h 360000"/>
                <a:gd name="connsiteX0" fmla="*/ 276679 w 360000"/>
                <a:gd name="connsiteY0" fmla="*/ 68850 h 360000"/>
                <a:gd name="connsiteX1" fmla="*/ 276679 w 360000"/>
                <a:gd name="connsiteY1" fmla="*/ 0 h 360000"/>
                <a:gd name="connsiteX2" fmla="*/ 360000 w 360000"/>
                <a:gd name="connsiteY2" fmla="*/ 0 h 360000"/>
                <a:gd name="connsiteX3" fmla="*/ 360000 w 360000"/>
                <a:gd name="connsiteY3" fmla="*/ 360000 h 360000"/>
                <a:gd name="connsiteX4" fmla="*/ 0 w 360000"/>
                <a:gd name="connsiteY4" fmla="*/ 360000 h 360000"/>
                <a:gd name="connsiteX5" fmla="*/ 0 w 360000"/>
                <a:gd name="connsiteY5" fmla="*/ 0 h 360000"/>
                <a:gd name="connsiteX6" fmla="*/ 83322 w 360000"/>
                <a:gd name="connsiteY6" fmla="*/ 0 h 360000"/>
                <a:gd name="connsiteX0" fmla="*/ 276679 w 360000"/>
                <a:gd name="connsiteY0" fmla="*/ 0 h 360000"/>
                <a:gd name="connsiteX1" fmla="*/ 360000 w 360000"/>
                <a:gd name="connsiteY1" fmla="*/ 0 h 360000"/>
                <a:gd name="connsiteX2" fmla="*/ 360000 w 360000"/>
                <a:gd name="connsiteY2" fmla="*/ 360000 h 360000"/>
                <a:gd name="connsiteX3" fmla="*/ 0 w 360000"/>
                <a:gd name="connsiteY3" fmla="*/ 360000 h 360000"/>
                <a:gd name="connsiteX4" fmla="*/ 0 w 360000"/>
                <a:gd name="connsiteY4" fmla="*/ 0 h 360000"/>
                <a:gd name="connsiteX5" fmla="*/ 83322 w 360000"/>
                <a:gd name="connsiteY5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0000" h="360000">
                  <a:moveTo>
                    <a:pt x="276679" y="0"/>
                  </a:moveTo>
                  <a:lnTo>
                    <a:pt x="360000" y="0"/>
                  </a:lnTo>
                  <a:lnTo>
                    <a:pt x="360000" y="360000"/>
                  </a:lnTo>
                  <a:lnTo>
                    <a:pt x="0" y="360000"/>
                  </a:lnTo>
                  <a:lnTo>
                    <a:pt x="0" y="0"/>
                  </a:lnTo>
                  <a:lnTo>
                    <a:pt x="83322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rson sitting on the train">
            <a:extLst>
              <a:ext uri="{FF2B5EF4-FFF2-40B4-BE49-F238E27FC236}">
                <a16:creationId xmlns:a16="http://schemas.microsoft.com/office/drawing/2014/main" id="{AE571223-727B-96E5-7745-6D9C37F468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0" b="8120"/>
          <a:stretch/>
        </p:blipFill>
        <p:spPr>
          <a:xfrm>
            <a:off x="1" y="0"/>
            <a:ext cx="9259186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8DA482-17FE-DE99-034C-2308EC894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5486" y="0"/>
            <a:ext cx="5856514" cy="7364964"/>
          </a:xfrm>
        </p:spPr>
        <p:txBody>
          <a:bodyPr anchor="ctr">
            <a:normAutofit/>
          </a:bodyPr>
          <a:lstStyle/>
          <a:p>
            <a:r>
              <a:rPr lang="en-US" sz="8000" dirty="0"/>
              <a:t>Which </a:t>
            </a:r>
            <a:r>
              <a:rPr lang="en-US" sz="8000" dirty="0">
                <a:solidFill>
                  <a:srgbClr val="FFFF00"/>
                </a:solidFill>
              </a:rPr>
              <a:t>MARKET</a:t>
            </a:r>
            <a:r>
              <a:rPr lang="en-US" sz="8000" dirty="0"/>
              <a:t> should we invest  in?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150DCD1-4000-1EAB-6806-237DB2F2C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5764" y="6241764"/>
            <a:ext cx="270474" cy="27047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Data concept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Video game sales have remained the same for various geographical regions (North America, Europe, and Japan)   over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Current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EA16-19C3-9C66-FBC5-2CB96E50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" y="447741"/>
            <a:ext cx="7560000" cy="370166"/>
          </a:xfrm>
        </p:spPr>
        <p:txBody>
          <a:bodyPr/>
          <a:lstStyle/>
          <a:p>
            <a:r>
              <a:rPr lang="en-US" sz="4000" dirty="0"/>
              <a:t>Market insight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FE614B-7294-4CC4-FB7E-176690D7A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E37E2-E18B-D4B6-DB14-545CCF67EE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400" dirty="0"/>
              <a:t>Started off as the leader in video games sales leader from 1980 – 1985</a:t>
            </a:r>
          </a:p>
          <a:p>
            <a:r>
              <a:rPr lang="en-US" sz="1400" dirty="0"/>
              <a:t>Fell behind Japan during the late 80’s and early 90’s</a:t>
            </a:r>
          </a:p>
          <a:p>
            <a:r>
              <a:rPr lang="en-US" sz="1400" dirty="0"/>
              <a:t>Returned to dominance from 1996 – 2015</a:t>
            </a:r>
          </a:p>
          <a:p>
            <a:r>
              <a:rPr lang="en-US" sz="1400" dirty="0"/>
              <a:t>Slipped behind European sales last year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674A2-D064-C5B6-BE64-89FE06C43F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North America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F8D562-C343-306D-320B-B36EFF236A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Started off slow in the 80’s with less than a 10% market share</a:t>
            </a:r>
          </a:p>
          <a:p>
            <a:r>
              <a:rPr lang="en-US" sz="1400" dirty="0"/>
              <a:t>Moved into second place in the late 90’s, overtaking Japan</a:t>
            </a:r>
          </a:p>
          <a:p>
            <a:r>
              <a:rPr lang="en-US" sz="1400" dirty="0"/>
              <a:t>Maintained consistent growth in the 2000’s</a:t>
            </a:r>
          </a:p>
          <a:p>
            <a:r>
              <a:rPr lang="en-US" sz="1400" dirty="0"/>
              <a:t>Became the leader in video game sales in 2016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8577B3-0086-0C69-8B9F-214D8C9E51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Europe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F9C053-88F4-D38E-5DB7-B678CA5107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7999" y="3668499"/>
            <a:ext cx="3465555" cy="2238815"/>
          </a:xfrm>
        </p:spPr>
        <p:txBody>
          <a:bodyPr/>
          <a:lstStyle/>
          <a:p>
            <a:r>
              <a:rPr lang="en-US" sz="1400" dirty="0"/>
              <a:t>Went from 0% to 48% in 1983</a:t>
            </a:r>
          </a:p>
          <a:p>
            <a:r>
              <a:rPr lang="en-US" sz="1400" dirty="0"/>
              <a:t>Bounced between first and second place during the late 80’s and early 90’s</a:t>
            </a:r>
          </a:p>
          <a:p>
            <a:r>
              <a:rPr lang="en-US" sz="1400" dirty="0"/>
              <a:t>Peaked in 1993 with a 55% market share</a:t>
            </a:r>
          </a:p>
          <a:p>
            <a:r>
              <a:rPr lang="en-US" sz="1400" dirty="0"/>
              <a:t>Slipped into last place (among the three markets) in 1998 and has never been above 20% since 2001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3FB84-1D5A-627A-1B00-AD8A05709A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Japan</a:t>
            </a:r>
          </a:p>
        </p:txBody>
      </p:sp>
      <p:pic>
        <p:nvPicPr>
          <p:cNvPr id="15" name="Picture Placeholder 14" descr="Map&#10;&#10;Description automatically generated">
            <a:extLst>
              <a:ext uri="{FF2B5EF4-FFF2-40B4-BE49-F238E27FC236}">
                <a16:creationId xmlns:a16="http://schemas.microsoft.com/office/drawing/2014/main" id="{13626C5C-FC2D-26A2-F32F-BCEB26914DE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6" b="11156"/>
          <a:stretch>
            <a:fillRect/>
          </a:stretch>
        </p:blipFill>
        <p:spPr>
          <a:xfrm>
            <a:off x="1273323" y="1343114"/>
            <a:ext cx="1605692" cy="1605692"/>
          </a:xfrm>
        </p:spPr>
      </p:pic>
      <p:pic>
        <p:nvPicPr>
          <p:cNvPr id="19" name="Picture Placeholder 18" descr="A picture containing toy, sunflower&#10;&#10;Description automatically generated">
            <a:extLst>
              <a:ext uri="{FF2B5EF4-FFF2-40B4-BE49-F238E27FC236}">
                <a16:creationId xmlns:a16="http://schemas.microsoft.com/office/drawing/2014/main" id="{657C65C9-85B9-F366-A969-E43188C081C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6" r="17606"/>
          <a:stretch>
            <a:fillRect/>
          </a:stretch>
        </p:blipFill>
        <p:spPr>
          <a:xfrm>
            <a:off x="5048460" y="1359300"/>
            <a:ext cx="1605692" cy="1605692"/>
          </a:xfrm>
        </p:spPr>
      </p:pic>
      <p:pic>
        <p:nvPicPr>
          <p:cNvPr id="17" name="Picture Placeholder 16" descr="Diagram&#10;&#10;Description automatically generated">
            <a:extLst>
              <a:ext uri="{FF2B5EF4-FFF2-40B4-BE49-F238E27FC236}">
                <a16:creationId xmlns:a16="http://schemas.microsoft.com/office/drawing/2014/main" id="{F85161D0-6450-47BE-3232-98B576414AA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" b="3237"/>
          <a:stretch>
            <a:fillRect/>
          </a:stretch>
        </p:blipFill>
        <p:spPr>
          <a:xfrm>
            <a:off x="8944657" y="1343115"/>
            <a:ext cx="1605692" cy="1605692"/>
          </a:xfrm>
        </p:spPr>
      </p:pic>
    </p:spTree>
    <p:extLst>
      <p:ext uri="{BB962C8B-B14F-4D97-AF65-F5344CB8AC3E}">
        <p14:creationId xmlns:p14="http://schemas.microsoft.com/office/powerpoint/2010/main" val="378324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F9C0BF5-BB93-AC45-38B5-B3DF9205AD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" b="1664"/>
          <a:stretch>
            <a:fillRect/>
          </a:stretch>
        </p:blipFill>
        <p:spPr>
          <a:xfrm>
            <a:off x="4220748" y="1446376"/>
            <a:ext cx="7337053" cy="4779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E80B2-71DB-AA33-25AA-9EDA9986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20" y="451710"/>
            <a:ext cx="11711001" cy="360000"/>
          </a:xfrm>
        </p:spPr>
        <p:txBody>
          <a:bodyPr/>
          <a:lstStyle/>
          <a:p>
            <a:r>
              <a:rPr lang="en-US" sz="4000" b="0" i="1" dirty="0">
                <a:solidFill>
                  <a:schemeClr val="tx1"/>
                </a:solidFill>
                <a:latin typeface="Showcard Gothic" panose="04020904020102020604" pitchFamily="82" charset="0"/>
              </a:rPr>
              <a:t>The European video game market is on the rise</a:t>
            </a:r>
            <a:br>
              <a:rPr lang="en-US" sz="4000" b="0" i="1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endParaRPr lang="en-US" sz="4000" b="0" dirty="0">
              <a:latin typeface="Showcard Gothic" panose="04020904020102020604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5F34-9E08-3747-B0AC-2DDCFA005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0500A03-A28B-514A-9AC9-D23FF7B9F1C9}"/>
              </a:ext>
            </a:extLst>
          </p:cNvPr>
          <p:cNvSpPr/>
          <p:nvPr/>
        </p:nvSpPr>
        <p:spPr>
          <a:xfrm>
            <a:off x="11547051" y="1202165"/>
            <a:ext cx="336740" cy="4955353"/>
          </a:xfrm>
          <a:prstGeom prst="upArrow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14A54-5730-12A5-0055-3A00CC3F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0" y="1418252"/>
            <a:ext cx="4112966" cy="48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6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Top view of the earth from outer space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The Japanese and North American markets are showing signs of decline. The European market has shown consistent growth over the past 20 years. This is where we should invest.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Revised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46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rson sitting on the train">
            <a:extLst>
              <a:ext uri="{FF2B5EF4-FFF2-40B4-BE49-F238E27FC236}">
                <a16:creationId xmlns:a16="http://schemas.microsoft.com/office/drawing/2014/main" id="{AE571223-727B-96E5-7745-6D9C37F468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0" b="8120"/>
          <a:stretch/>
        </p:blipFill>
        <p:spPr>
          <a:xfrm>
            <a:off x="1" y="0"/>
            <a:ext cx="9259186" cy="6858000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8DA482-17FE-DE99-034C-2308EC894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0" y="0"/>
            <a:ext cx="6934200" cy="7364964"/>
          </a:xfrm>
        </p:spPr>
        <p:txBody>
          <a:bodyPr anchor="ctr">
            <a:normAutofit/>
          </a:bodyPr>
          <a:lstStyle/>
          <a:p>
            <a:r>
              <a:rPr lang="en-US" sz="8000" dirty="0"/>
              <a:t>Which </a:t>
            </a:r>
            <a:r>
              <a:rPr lang="en-US" sz="8000" dirty="0">
                <a:solidFill>
                  <a:srgbClr val="FFFF00"/>
                </a:solidFill>
              </a:rPr>
              <a:t>Platform</a:t>
            </a:r>
            <a:r>
              <a:rPr lang="en-US" sz="8000" dirty="0"/>
              <a:t> should we invest  in?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D150DCD1-4000-1EAB-6806-237DB2F2CE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5764" y="6241764"/>
            <a:ext cx="270474" cy="270474"/>
          </a:xfrm>
        </p:spPr>
        <p:txBody>
          <a:bodyPr/>
          <a:lstStyle/>
          <a:p>
            <a:pPr>
              <a:spcAft>
                <a:spcPts val="600"/>
              </a:spcAft>
            </a:pPr>
            <a:fld id="{EECC7194-A4D0-457B-9D3E-53681723AFF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2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Data concept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/>
          <a:lstStyle/>
          <a:p>
            <a:r>
              <a:rPr lang="en-US" dirty="0"/>
              <a:t>There are many different video game platforms. We would expect for a few to stand out above the rest as we look at European sales from 2010 – 2016.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/>
          <a:lstStyle/>
          <a:p>
            <a:r>
              <a:rPr lang="en-US" dirty="0"/>
              <a:t>Current Understanding</a:t>
            </a:r>
          </a:p>
        </p:txBody>
      </p:sp>
      <p:sp>
        <p:nvSpPr>
          <p:cNvPr id="9" name="object 7" descr="Beige rectangl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pSp>
        <p:nvGrpSpPr>
          <p:cNvPr id="36" name="Group 35" descr="Icon Lightbulb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947A81F6-261F-44F4-B660-7BD323AE29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1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F9C0BF5-BB93-AC45-38B5-B3DF9205AD3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2" b="4722"/>
          <a:stretch/>
        </p:blipFill>
        <p:spPr>
          <a:xfrm>
            <a:off x="3246567" y="1306416"/>
            <a:ext cx="7337053" cy="4779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BE80B2-71DB-AA33-25AA-9EDA9986F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8" y="411670"/>
            <a:ext cx="11737910" cy="360000"/>
          </a:xfrm>
        </p:spPr>
        <p:txBody>
          <a:bodyPr/>
          <a:lstStyle/>
          <a:p>
            <a:r>
              <a:rPr lang="en-US" sz="4000" b="0" i="1" dirty="0">
                <a:solidFill>
                  <a:schemeClr val="tx1"/>
                </a:solidFill>
                <a:latin typeface="Showcard Gothic" panose="04020904020102020604" pitchFamily="82" charset="0"/>
              </a:rPr>
              <a:t>Are there Three good options to invest in?</a:t>
            </a:r>
            <a:endParaRPr lang="en-US" sz="4000" b="0" dirty="0">
              <a:latin typeface="Showcard Gothic" panose="04020904020102020604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75F34-9E08-3747-B0AC-2DDCFA005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CC7194-A4D0-457B-9D3E-53681723AF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B14A54-5730-12A5-0055-3A00CC3FD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199" y="1197289"/>
            <a:ext cx="1620224" cy="538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8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MB Healthcare Pitch Deck SB_v3" id="{F20654C3-30CB-4A23-AE37-CA3918CCFD51}" vid="{71C4247B-9648-406B-9B0E-E712402798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Healthcare office pitch deck</Template>
  <TotalTime>10062</TotalTime>
  <Words>666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</vt:lpstr>
      <vt:lpstr>Calibri</vt:lpstr>
      <vt:lpstr>Courier New</vt:lpstr>
      <vt:lpstr>Gill Sans MT</vt:lpstr>
      <vt:lpstr>Showcard Gothic</vt:lpstr>
      <vt:lpstr>Office Theme</vt:lpstr>
      <vt:lpstr>PowerPoint Presentation</vt:lpstr>
      <vt:lpstr>Which MARKET should we invest  in?</vt:lpstr>
      <vt:lpstr>Current Understanding</vt:lpstr>
      <vt:lpstr>Market insight</vt:lpstr>
      <vt:lpstr>The European video game market is on the rise </vt:lpstr>
      <vt:lpstr>Revised Understanding</vt:lpstr>
      <vt:lpstr>Which Platform should we invest  in?</vt:lpstr>
      <vt:lpstr>Current Understanding</vt:lpstr>
      <vt:lpstr>Are there Three good options to invest in?</vt:lpstr>
      <vt:lpstr>Market insight</vt:lpstr>
      <vt:lpstr>Revised Understanding</vt:lpstr>
      <vt:lpstr>Which Genre should we invest  in?</vt:lpstr>
      <vt:lpstr>Current Understanding</vt:lpstr>
      <vt:lpstr>Are there Three good options to invest in?</vt:lpstr>
      <vt:lpstr>Market insight</vt:lpstr>
      <vt:lpstr>Revised Understanding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Seiler</dc:creator>
  <cp:lastModifiedBy>Richard Seiler</cp:lastModifiedBy>
  <cp:revision>1</cp:revision>
  <dcterms:created xsi:type="dcterms:W3CDTF">2023-01-08T01:09:55Z</dcterms:created>
  <dcterms:modified xsi:type="dcterms:W3CDTF">2023-01-15T02:27:00Z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